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6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7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8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9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20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5304" r:id="rId6"/>
    <p:sldMasterId id="2147485354" r:id="rId7"/>
    <p:sldMasterId id="2147485401" r:id="rId8"/>
    <p:sldMasterId id="2147485422" r:id="rId9"/>
    <p:sldMasterId id="2147485442" r:id="rId10"/>
    <p:sldMasterId id="2147485457" r:id="rId11"/>
    <p:sldMasterId id="2147485538" r:id="rId12"/>
    <p:sldMasterId id="2147485548" r:id="rId13"/>
    <p:sldMasterId id="2147485556" r:id="rId14"/>
    <p:sldMasterId id="2147485595" r:id="rId15"/>
    <p:sldMasterId id="2147485599" r:id="rId16"/>
    <p:sldMasterId id="2147485628" r:id="rId17"/>
    <p:sldMasterId id="2147485658" r:id="rId18"/>
    <p:sldMasterId id="2147485682" r:id="rId19"/>
    <p:sldMasterId id="2147485724" r:id="rId20"/>
    <p:sldMasterId id="2147485759" r:id="rId21"/>
    <p:sldMasterId id="2147485779" r:id="rId22"/>
    <p:sldMasterId id="2147485799" r:id="rId23"/>
    <p:sldMasterId id="2147485819" r:id="rId24"/>
  </p:sldMasterIdLst>
  <p:notesMasterIdLst>
    <p:notesMasterId r:id="rId55"/>
  </p:notesMasterIdLst>
  <p:handoutMasterIdLst>
    <p:handoutMasterId r:id="rId56"/>
  </p:handoutMasterIdLst>
  <p:sldIdLst>
    <p:sldId id="1952" r:id="rId25"/>
    <p:sldId id="2026" r:id="rId26"/>
    <p:sldId id="2027" r:id="rId27"/>
    <p:sldId id="2028" r:id="rId28"/>
    <p:sldId id="2029" r:id="rId29"/>
    <p:sldId id="2031" r:id="rId30"/>
    <p:sldId id="2035" r:id="rId31"/>
    <p:sldId id="2038" r:id="rId32"/>
    <p:sldId id="2051" r:id="rId33"/>
    <p:sldId id="2039" r:id="rId34"/>
    <p:sldId id="2037" r:id="rId35"/>
    <p:sldId id="2058" r:id="rId36"/>
    <p:sldId id="2036" r:id="rId37"/>
    <p:sldId id="2041" r:id="rId38"/>
    <p:sldId id="2052" r:id="rId39"/>
    <p:sldId id="2040" r:id="rId40"/>
    <p:sldId id="2042" r:id="rId41"/>
    <p:sldId id="2043" r:id="rId42"/>
    <p:sldId id="2033" r:id="rId43"/>
    <p:sldId id="2048" r:id="rId44"/>
    <p:sldId id="2045" r:id="rId45"/>
    <p:sldId id="2046" r:id="rId46"/>
    <p:sldId id="2050" r:id="rId47"/>
    <p:sldId id="2047" r:id="rId48"/>
    <p:sldId id="2049" r:id="rId49"/>
    <p:sldId id="2044" r:id="rId50"/>
    <p:sldId id="2053" r:id="rId51"/>
    <p:sldId id="2057" r:id="rId52"/>
    <p:sldId id="2056" r:id="rId53"/>
    <p:sldId id="2023" r:id="rId5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69A53B-4EB5-4BD7-93EA-0F8DB271C01C}">
          <p14:sldIdLst>
            <p14:sldId id="1952"/>
            <p14:sldId id="2026"/>
            <p14:sldId id="2027"/>
            <p14:sldId id="2028"/>
            <p14:sldId id="2029"/>
            <p14:sldId id="2031"/>
            <p14:sldId id="2035"/>
            <p14:sldId id="2038"/>
            <p14:sldId id="2051"/>
            <p14:sldId id="2039"/>
            <p14:sldId id="2037"/>
            <p14:sldId id="2058"/>
            <p14:sldId id="2036"/>
            <p14:sldId id="2041"/>
            <p14:sldId id="2052"/>
            <p14:sldId id="2040"/>
            <p14:sldId id="2042"/>
            <p14:sldId id="2043"/>
            <p14:sldId id="2033"/>
            <p14:sldId id="2048"/>
            <p14:sldId id="2045"/>
            <p14:sldId id="2046"/>
            <p14:sldId id="2050"/>
            <p14:sldId id="2047"/>
            <p14:sldId id="2049"/>
            <p14:sldId id="2044"/>
            <p14:sldId id="2053"/>
            <p14:sldId id="2057"/>
            <p14:sldId id="2056"/>
            <p14:sldId id="20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raig Kitterman" initials="CK" lastIdx="1" clrIdx="5">
    <p:extLst>
      <p:ext uri="{19B8F6BF-5375-455C-9EA6-DF929625EA0E}">
        <p15:presenceInfo xmlns:p15="http://schemas.microsoft.com/office/powerpoint/2012/main" userId="70892c3088ffd0ec" providerId="Windows Live"/>
      </p:ext>
    </p:extLst>
  </p:cmAuthor>
  <p:cmAuthor id="6" name="Craig Kitterman" initials="CK [2]" lastIdx="1" clrIdx="6">
    <p:extLst>
      <p:ext uri="{19B8F6BF-5375-455C-9EA6-DF929625EA0E}">
        <p15:presenceInfo xmlns:p15="http://schemas.microsoft.com/office/powerpoint/2012/main" userId="S-1-5-21-2127521184-1604012920-1887927527-6328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59CFF"/>
    <a:srgbClr val="188FF1"/>
    <a:srgbClr val="003C6C"/>
    <a:srgbClr val="009EFF"/>
    <a:srgbClr val="0078D7"/>
    <a:srgbClr val="4EB1FF"/>
    <a:srgbClr val="EAEAEA"/>
    <a:srgbClr val="000000"/>
    <a:srgbClr val="005A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35" autoAdjust="0"/>
    <p:restoredTop sz="91462" autoAdjust="0"/>
  </p:normalViewPr>
  <p:slideViewPr>
    <p:cSldViewPr>
      <p:cViewPr varScale="1">
        <p:scale>
          <a:sx n="65" d="100"/>
          <a:sy n="65" d="100"/>
        </p:scale>
        <p:origin x="576" y="60"/>
      </p:cViewPr>
      <p:guideLst/>
    </p:cSldViewPr>
  </p:slideViewPr>
  <p:outlineViewPr>
    <p:cViewPr>
      <p:scale>
        <a:sx n="33" d="100"/>
        <a:sy n="33" d="100"/>
      </p:scale>
      <p:origin x="0" y="-87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6"/>
    </p:cViewPr>
  </p:sorterViewPr>
  <p:notesViewPr>
    <p:cSldViewPr showGuides="1">
      <p:cViewPr varScale="1">
        <p:scale>
          <a:sx n="81" d="100"/>
          <a:sy n="81" d="100"/>
        </p:scale>
        <p:origin x="3042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0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50" Type="http://schemas.openxmlformats.org/officeDocument/2006/relationships/slide" Target="slides/slide26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5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7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dos Santos" userId="fd3250d50a81a829" providerId="LiveId" clId="{76605C4F-BC65-46C5-B502-62B208927FC2}"/>
    <pc:docChg chg="custSel addSld delSld modSld modSection">
      <pc:chgData name="Carlos dos Santos" userId="fd3250d50a81a829" providerId="LiveId" clId="{76605C4F-BC65-46C5-B502-62B208927FC2}" dt="2017-08-27T20:39:37.030" v="505"/>
      <pc:docMkLst>
        <pc:docMk/>
      </pc:docMkLst>
      <pc:sldChg chg="modSp">
        <pc:chgData name="Carlos dos Santos" userId="fd3250d50a81a829" providerId="LiveId" clId="{76605C4F-BC65-46C5-B502-62B208927FC2}" dt="2017-08-27T18:14:59.394" v="384" actId="6549"/>
        <pc:sldMkLst>
          <pc:docMk/>
          <pc:sldMk cId="1985419301" sldId="1952"/>
        </pc:sldMkLst>
        <pc:spChg chg="mod">
          <ac:chgData name="Carlos dos Santos" userId="fd3250d50a81a829" providerId="LiveId" clId="{76605C4F-BC65-46C5-B502-62B208927FC2}" dt="2017-08-27T18:14:59.394" v="384" actId="6549"/>
          <ac:spMkLst>
            <pc:docMk/>
            <pc:sldMk cId="1985419301" sldId="1952"/>
            <ac:spMk id="7" creationId="{00000000-0000-0000-0000-000000000000}"/>
          </ac:spMkLst>
        </pc:spChg>
      </pc:sldChg>
      <pc:sldChg chg="modSp">
        <pc:chgData name="Carlos dos Santos" userId="fd3250d50a81a829" providerId="LiveId" clId="{76605C4F-BC65-46C5-B502-62B208927FC2}" dt="2017-08-27T18:15:25.875" v="393" actId="20577"/>
        <pc:sldMkLst>
          <pc:docMk/>
          <pc:sldMk cId="1753015937" sldId="2024"/>
        </pc:sldMkLst>
        <pc:spChg chg="mod">
          <ac:chgData name="Carlos dos Santos" userId="fd3250d50a81a829" providerId="LiveId" clId="{76605C4F-BC65-46C5-B502-62B208927FC2}" dt="2017-08-27T18:15:25.875" v="393" actId="20577"/>
          <ac:spMkLst>
            <pc:docMk/>
            <pc:sldMk cId="1753015937" sldId="2024"/>
            <ac:spMk id="15" creationId="{7DBAAB9E-75ED-46CB-BC52-A00A177D6D85}"/>
          </ac:spMkLst>
        </pc:spChg>
      </pc:sldChg>
      <pc:sldChg chg="modSp modAnim">
        <pc:chgData name="Carlos dos Santos" userId="fd3250d50a81a829" providerId="LiveId" clId="{76605C4F-BC65-46C5-B502-62B208927FC2}" dt="2017-08-27T18:15:58.634" v="394"/>
        <pc:sldMkLst>
          <pc:docMk/>
          <pc:sldMk cId="625831600" sldId="2027"/>
        </pc:sldMkLst>
        <pc:spChg chg="mod">
          <ac:chgData name="Carlos dos Santos" userId="fd3250d50a81a829" providerId="LiveId" clId="{76605C4F-BC65-46C5-B502-62B208927FC2}" dt="2017-08-27T18:15:58.634" v="394"/>
          <ac:spMkLst>
            <pc:docMk/>
            <pc:sldMk cId="625831600" sldId="2027"/>
            <ac:spMk id="3" creationId="{2B277DF7-9BCF-4FCF-AE83-3C0BD86009D4}"/>
          </ac:spMkLst>
        </pc:spChg>
      </pc:sldChg>
      <pc:sldChg chg="del">
        <pc:chgData name="Carlos dos Santos" userId="fd3250d50a81a829" providerId="LiveId" clId="{76605C4F-BC65-46C5-B502-62B208927FC2}" dt="2017-08-27T17:51:11.968" v="0" actId="2696"/>
        <pc:sldMkLst>
          <pc:docMk/>
          <pc:sldMk cId="3211670829" sldId="2030"/>
        </pc:sldMkLst>
      </pc:sldChg>
      <pc:sldChg chg="modSp modAnim">
        <pc:chgData name="Carlos dos Santos" userId="fd3250d50a81a829" providerId="LiveId" clId="{76605C4F-BC65-46C5-B502-62B208927FC2}" dt="2017-08-27T18:22:29.863" v="434"/>
        <pc:sldMkLst>
          <pc:docMk/>
          <pc:sldMk cId="2578759252" sldId="2031"/>
        </pc:sldMkLst>
        <pc:spChg chg="mod">
          <ac:chgData name="Carlos dos Santos" userId="fd3250d50a81a829" providerId="LiveId" clId="{76605C4F-BC65-46C5-B502-62B208927FC2}" dt="2017-08-27T18:22:29.863" v="434"/>
          <ac:spMkLst>
            <pc:docMk/>
            <pc:sldMk cId="2578759252" sldId="2031"/>
            <ac:spMk id="3" creationId="{2B277DF7-9BCF-4FCF-AE83-3C0BD86009D4}"/>
          </ac:spMkLst>
        </pc:spChg>
        <pc:picChg chg="mod">
          <ac:chgData name="Carlos dos Santos" userId="fd3250d50a81a829" providerId="LiveId" clId="{76605C4F-BC65-46C5-B502-62B208927FC2}" dt="2017-08-27T18:21:53.310" v="429" actId="14100"/>
          <ac:picMkLst>
            <pc:docMk/>
            <pc:sldMk cId="2578759252" sldId="2031"/>
            <ac:picMk id="8" creationId="{564A7431-80EA-451C-A123-7160C64F2CC4}"/>
          </ac:picMkLst>
        </pc:picChg>
      </pc:sldChg>
      <pc:sldChg chg="addSp delSp modSp">
        <pc:chgData name="Carlos dos Santos" userId="fd3250d50a81a829" providerId="LiveId" clId="{76605C4F-BC65-46C5-B502-62B208927FC2}" dt="2017-08-27T19:06:25.043" v="483" actId="20577"/>
        <pc:sldMkLst>
          <pc:docMk/>
          <pc:sldMk cId="1942676875" sldId="2033"/>
        </pc:sldMkLst>
        <pc:spChg chg="mod">
          <ac:chgData name="Carlos dos Santos" userId="fd3250d50a81a829" providerId="LiveId" clId="{76605C4F-BC65-46C5-B502-62B208927FC2}" dt="2017-08-27T19:06:25.043" v="483" actId="20577"/>
          <ac:spMkLst>
            <pc:docMk/>
            <pc:sldMk cId="1942676875" sldId="2033"/>
            <ac:spMk id="4" creationId="{0689AE7E-D986-44AD-A602-369BF749BE03}"/>
          </ac:spMkLst>
        </pc:spChg>
        <pc:picChg chg="add mod">
          <ac:chgData name="Carlos dos Santos" userId="fd3250d50a81a829" providerId="LiveId" clId="{76605C4F-BC65-46C5-B502-62B208927FC2}" dt="2017-08-27T19:06:20.960" v="478" actId="1076"/>
          <ac:picMkLst>
            <pc:docMk/>
            <pc:sldMk cId="1942676875" sldId="2033"/>
            <ac:picMk id="2" creationId="{E8B78B9B-2E9A-4483-B2F5-F6FE30C04C11}"/>
          </ac:picMkLst>
        </pc:picChg>
        <pc:picChg chg="del">
          <ac:chgData name="Carlos dos Santos" userId="fd3250d50a81a829" providerId="LiveId" clId="{76605C4F-BC65-46C5-B502-62B208927FC2}" dt="2017-08-27T19:06:13.463" v="475" actId="478"/>
          <ac:picMkLst>
            <pc:docMk/>
            <pc:sldMk cId="1942676875" sldId="2033"/>
            <ac:picMk id="2050" creationId="{3EB75737-3C15-4E14-BEDA-17D69C94D315}"/>
          </ac:picMkLst>
        </pc:picChg>
      </pc:sldChg>
      <pc:sldChg chg="modSp del">
        <pc:chgData name="Carlos dos Santos" userId="fd3250d50a81a829" providerId="LiveId" clId="{76605C4F-BC65-46C5-B502-62B208927FC2}" dt="2017-08-27T18:08:43.623" v="16" actId="2696"/>
        <pc:sldMkLst>
          <pc:docMk/>
          <pc:sldMk cId="2263101426" sldId="2055"/>
        </pc:sldMkLst>
        <pc:spChg chg="mod">
          <ac:chgData name="Carlos dos Santos" userId="fd3250d50a81a829" providerId="LiveId" clId="{76605C4F-BC65-46C5-B502-62B208927FC2}" dt="2017-08-27T18:08:33.364" v="14" actId="20577"/>
          <ac:spMkLst>
            <pc:docMk/>
            <pc:sldMk cId="2263101426" sldId="2055"/>
            <ac:spMk id="6" creationId="{73E8B47F-735E-4489-ABFB-3674137E85E7}"/>
          </ac:spMkLst>
        </pc:spChg>
      </pc:sldChg>
      <pc:sldChg chg="add">
        <pc:chgData name="Carlos dos Santos" userId="fd3250d50a81a829" providerId="LiveId" clId="{76605C4F-BC65-46C5-B502-62B208927FC2}" dt="2017-08-27T18:08:27.678" v="1"/>
        <pc:sldMkLst>
          <pc:docMk/>
          <pc:sldMk cId="1421035591" sldId="2056"/>
        </pc:sldMkLst>
      </pc:sldChg>
      <pc:sldChg chg="delSp modSp add delAnim modAnim">
        <pc:chgData name="Carlos dos Santos" userId="fd3250d50a81a829" providerId="LiveId" clId="{76605C4F-BC65-46C5-B502-62B208927FC2}" dt="2017-08-27T20:39:37.030" v="505"/>
        <pc:sldMkLst>
          <pc:docMk/>
          <pc:sldMk cId="3969710920" sldId="2057"/>
        </pc:sldMkLst>
        <pc:spChg chg="mod">
          <ac:chgData name="Carlos dos Santos" userId="fd3250d50a81a829" providerId="LiveId" clId="{76605C4F-BC65-46C5-B502-62B208927FC2}" dt="2017-08-27T18:08:49.635" v="29" actId="20577"/>
          <ac:spMkLst>
            <pc:docMk/>
            <pc:sldMk cId="3969710920" sldId="2057"/>
            <ac:spMk id="6" creationId="{73E8B47F-735E-4489-ABFB-3674137E85E7}"/>
          </ac:spMkLst>
        </pc:spChg>
        <pc:spChg chg="mod">
          <ac:chgData name="Carlos dos Santos" userId="fd3250d50a81a829" providerId="LiveId" clId="{76605C4F-BC65-46C5-B502-62B208927FC2}" dt="2017-08-27T20:39:37.030" v="505"/>
          <ac:spMkLst>
            <pc:docMk/>
            <pc:sldMk cId="3969710920" sldId="2057"/>
            <ac:spMk id="7" creationId="{FE121A94-2232-4FE6-9E2A-63A22E3663F7}"/>
          </ac:spMkLst>
        </pc:spChg>
        <pc:picChg chg="del">
          <ac:chgData name="Carlos dos Santos" userId="fd3250d50a81a829" providerId="LiveId" clId="{76605C4F-BC65-46C5-B502-62B208927FC2}" dt="2017-08-27T18:08:51.460" v="30" actId="478"/>
          <ac:picMkLst>
            <pc:docMk/>
            <pc:sldMk cId="3969710920" sldId="2057"/>
            <ac:picMk id="2" creationId="{A2921E37-7FBB-4BD6-9DC5-9807ADB452AF}"/>
          </ac:picMkLst>
        </pc:picChg>
      </pc:sldChg>
      <pc:sldChg chg="addSp delSp modSp add">
        <pc:chgData name="Carlos dos Santos" userId="fd3250d50a81a829" providerId="LiveId" clId="{76605C4F-BC65-46C5-B502-62B208927FC2}" dt="2017-08-27T18:30:59.686" v="457" actId="6549"/>
        <pc:sldMkLst>
          <pc:docMk/>
          <pc:sldMk cId="2942706895" sldId="2058"/>
        </pc:sldMkLst>
        <pc:spChg chg="mod">
          <ac:chgData name="Carlos dos Santos" userId="fd3250d50a81a829" providerId="LiveId" clId="{76605C4F-BC65-46C5-B502-62B208927FC2}" dt="2017-08-27T18:30:59.686" v="457" actId="6549"/>
          <ac:spMkLst>
            <pc:docMk/>
            <pc:sldMk cId="2942706895" sldId="2058"/>
            <ac:spMk id="4" creationId="{0689AE7E-D986-44AD-A602-369BF749BE03}"/>
          </ac:spMkLst>
        </pc:spChg>
        <pc:picChg chg="add mod">
          <ac:chgData name="Carlos dos Santos" userId="fd3250d50a81a829" providerId="LiveId" clId="{76605C4F-BC65-46C5-B502-62B208927FC2}" dt="2017-08-27T18:25:19.521" v="438" actId="1076"/>
          <ac:picMkLst>
            <pc:docMk/>
            <pc:sldMk cId="2942706895" sldId="2058"/>
            <ac:picMk id="1026" creationId="{15E11D93-E09C-47AB-B34D-CD7755A74E42}"/>
          </ac:picMkLst>
        </pc:picChg>
        <pc:picChg chg="del">
          <ac:chgData name="Carlos dos Santos" userId="fd3250d50a81a829" providerId="LiveId" clId="{76605C4F-BC65-46C5-B502-62B208927FC2}" dt="2017-08-27T18:24:47.716" v="436" actId="478"/>
          <ac:picMkLst>
            <pc:docMk/>
            <pc:sldMk cId="2942706895" sldId="2058"/>
            <ac:picMk id="2050" creationId="{3EB75737-3C15-4E14-BEDA-17D69C94D31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11/9/2019 4:09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11/9/2019 3:51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11/9/2019 3:51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68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9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3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953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9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54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56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01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0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1704255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1612816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0021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1704636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44025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2519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2824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8706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1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57305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364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47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380608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3211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71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5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55628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40873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7" b="10637"/>
          <a:stretch/>
        </p:blipFill>
        <p:spPr>
          <a:xfrm>
            <a:off x="0" y="0"/>
            <a:ext cx="12436475" cy="6995517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4364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188859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532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44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08491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4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38521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4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01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08899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034478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410124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727369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4598850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710665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60867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321830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41646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370025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160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504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292556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27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6053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30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404879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914385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75AC684-0784-40A8-98C8-560D1809D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259" y="3192462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0823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04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52346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84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2228815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#MSBuild2017</a:t>
            </a:r>
          </a:p>
        </p:txBody>
      </p:sp>
    </p:spTree>
    <p:extLst>
      <p:ext uri="{BB962C8B-B14F-4D97-AF65-F5344CB8AC3E}">
        <p14:creationId xmlns:p14="http://schemas.microsoft.com/office/powerpoint/2010/main" val="3660888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914385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75AC684-0784-40A8-98C8-560D1809D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259" y="3192462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493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61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6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7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4747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274320" y="295275"/>
            <a:ext cx="11888787" cy="917575"/>
          </a:xfrm>
        </p:spPr>
        <p:txBody>
          <a:bodyPr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53256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11098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412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2298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429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692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7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9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7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90" y="5357957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9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7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45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561638" y="6267914"/>
            <a:ext cx="1382812" cy="296502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5919924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4"/>
            <a:ext cx="2743200" cy="461665"/>
          </a:xfrm>
        </p:spPr>
        <p:txBody>
          <a:bodyPr/>
          <a:lstStyle>
            <a:lvl1pPr marL="0" marR="0" indent="0" algn="r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2"/>
            <a:ext cx="1659463" cy="672108"/>
          </a:xfrm>
          <a:prstGeom prst="rect">
            <a:avLst/>
          </a:prstGeom>
        </p:spPr>
        <p:txBody>
          <a:bodyPr wrap="none" lIns="182854" tIns="146283" rIns="182854" bIns="146283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73714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5493094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68912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651" marR="0" lvl="1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7875" marR="0" lvl="2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449" marR="0" lvl="3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023" marR="0" lvl="4" indent="-457112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8297797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65935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6956" marR="0" lvl="1" indent="-171417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640" marR="0" lvl="2" indent="-188876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516" marR="0" lvl="3" indent="-17618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741" marR="0" lvl="4" indent="-169831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345767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579774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48479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97429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8991700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420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3" y="6240429"/>
            <a:ext cx="1280587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84448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09124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295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273978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80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200722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9"/>
            <a:ext cx="9143936" cy="914385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75AC684-0784-40A8-98C8-560D1809D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260" y="3192462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336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395442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7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90" y="5357957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9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7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0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4"/>
            <a:ext cx="2743200" cy="461665"/>
          </a:xfrm>
        </p:spPr>
        <p:txBody>
          <a:bodyPr/>
          <a:lstStyle>
            <a:lvl1pPr marL="0" marR="0" indent="0" algn="r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9" y="6041342"/>
            <a:ext cx="2266102" cy="672108"/>
          </a:xfrm>
          <a:prstGeom prst="rect">
            <a:avLst/>
          </a:prstGeom>
        </p:spPr>
        <p:txBody>
          <a:bodyPr wrap="none" lIns="182854" tIns="146283" rIns="182854" bIns="146283">
            <a:spAutoFit/>
          </a:bodyPr>
          <a:lstStyle/>
          <a:p>
            <a:r>
              <a:rPr lang="en-US" sz="2400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#MSBuild2017</a:t>
            </a:r>
          </a:p>
        </p:txBody>
      </p:sp>
    </p:spTree>
    <p:extLst>
      <p:ext uri="{BB962C8B-B14F-4D97-AF65-F5344CB8AC3E}">
        <p14:creationId xmlns:p14="http://schemas.microsoft.com/office/powerpoint/2010/main" val="4003674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97526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9"/>
            <a:ext cx="9143936" cy="914385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75AC684-0784-40A8-98C8-560D1809D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0260" y="3192462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937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35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3" y="1211287"/>
            <a:ext cx="11888787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6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251" marR="0" lvl="1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1" marR="0" lvl="2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1" marR="0" lvl="3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1" marR="0" lvl="4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5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1287"/>
            <a:ext cx="54863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8"/>
            <a:ext cx="5486399" cy="251122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30" marR="0" lvl="1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0" marR="0" lvl="2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0" marR="0" lvl="3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0" marR="0" lvl="4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1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5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6533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1031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345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04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2937736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84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83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5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9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4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49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08491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4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843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3067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868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5792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041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4961"/>
            <a:ext cx="10056812" cy="1015663"/>
          </a:xfrm>
          <a:noFill/>
        </p:spPr>
        <p:txBody>
          <a:bodyPr tIns="91440" bIns="91440" anchor="b" anchorCtr="0">
            <a:spAutoFit/>
          </a:bodyPr>
          <a:lstStyle>
            <a:lvl1pPr>
              <a:defRPr sz="60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53077" y="3768007"/>
            <a:ext cx="10058401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30877" y="3497262"/>
            <a:ext cx="9880601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53077" y="4290790"/>
            <a:ext cx="10058401" cy="6278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269484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1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60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73836" y="3497262"/>
            <a:ext cx="6328660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1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947525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1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537870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1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434914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1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212636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1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78021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744288" y="6344302"/>
            <a:ext cx="1408241" cy="353361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453916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744288" y="6344302"/>
            <a:ext cx="1408241" cy="353361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181512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744288" y="6344302"/>
            <a:ext cx="1408241" cy="353361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09203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744288" y="6344302"/>
            <a:ext cx="1408241" cy="353361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3274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333333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7464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5570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00756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17860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830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1503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1932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253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81946" y="6380761"/>
            <a:ext cx="2798207" cy="372394"/>
          </a:xfrm>
          <a:prstGeom prst="rect">
            <a:avLst/>
          </a:prstGeom>
        </p:spPr>
        <p:txBody>
          <a:bodyPr/>
          <a:lstStyle/>
          <a:p>
            <a:pPr algn="r" defTabSz="93259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0A164282-434E-41D4-9582-783D542A7B68}" type="slidenum">
              <a:rPr lang="en-US" sz="2040" smtClean="0">
                <a:solidFill>
                  <a:srgbClr val="289FD7"/>
                </a:solidFill>
                <a:latin typeface="Segoe UI Light"/>
                <a:ea typeface="+mn-ea"/>
              </a:rPr>
              <a:pPr algn="r" defTabSz="93259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2040">
              <a:solidFill>
                <a:srgbClr val="289FD7"/>
              </a:solidFill>
              <a:latin typeface="Segoe UI Ligh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44764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eaLnBrk="1" hangingPunct="1">
              <a:lnSpc>
                <a:spcPct val="90000"/>
              </a:lnSpc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002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561638" y="6267914"/>
            <a:ext cx="1382812" cy="296502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409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4" y="6240429"/>
            <a:ext cx="1280587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2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6195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03523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8390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8539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63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60948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20130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636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1556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8859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4962"/>
            <a:ext cx="10056812" cy="1015663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53078" y="3768007"/>
            <a:ext cx="10058401" cy="6832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30878" y="3497263"/>
            <a:ext cx="9880601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53078" y="4290791"/>
            <a:ext cx="10058401" cy="6278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251412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5399" y="2284962"/>
            <a:ext cx="7086439" cy="1015663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9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96036" y="3768007"/>
            <a:ext cx="7087559" cy="6832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73836" y="3497263"/>
            <a:ext cx="6328660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9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2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9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98805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2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9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495234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2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9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724774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2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9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933442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2440" y="2283442"/>
            <a:ext cx="11329398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9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409268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744288" y="6344303"/>
            <a:ext cx="1408241" cy="353361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488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34947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744288" y="6344303"/>
            <a:ext cx="1408241" cy="353361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2650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744288" y="6344303"/>
            <a:ext cx="1408241" cy="353361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07427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744288" y="6344303"/>
            <a:ext cx="1408241" cy="353361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US" sz="180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56160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01970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62395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50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72648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7119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7122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81947" y="6380761"/>
            <a:ext cx="2798207" cy="372394"/>
          </a:xfrm>
          <a:prstGeom prst="rect">
            <a:avLst/>
          </a:prstGeom>
        </p:spPr>
        <p:txBody>
          <a:bodyPr/>
          <a:lstStyle/>
          <a:p>
            <a:pPr algn="r" defTabSz="932418">
              <a:defRPr/>
            </a:pPr>
            <a:fld id="{0A164282-434E-41D4-9582-783D542A7B68}" type="slidenum">
              <a:rPr lang="en-US" sz="2040" smtClean="0">
                <a:solidFill>
                  <a:srgbClr val="289FD7"/>
                </a:solidFill>
                <a:latin typeface="Segoe UI Light"/>
              </a:rPr>
              <a:pPr algn="r" defTabSz="932418">
                <a:defRPr/>
              </a:pPr>
              <a:t>‹nº›</a:t>
            </a:fld>
            <a:endParaRPr lang="en-US" sz="204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60631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75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1852" r="2943"/>
          <a:stretch>
            <a:fillRect/>
          </a:stretch>
        </p:blipFill>
        <p:spPr bwMode="auto">
          <a:xfrm>
            <a:off x="0" y="0"/>
            <a:ext cx="12434888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274638" y="2119313"/>
            <a:ext cx="6400800" cy="366395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146304" rIns="182880" bIns="146304"/>
          <a:lstStyle/>
          <a:p>
            <a:pPr algn="ctr" defTabSz="932472" eaLnBrk="1" hangingPunct="1">
              <a:lnSpc>
                <a:spcPct val="90000"/>
              </a:lnSpc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7200" y="479425"/>
            <a:ext cx="18288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274702" y="2119178"/>
            <a:ext cx="6402388" cy="1828800"/>
          </a:xfrm>
          <a:noFill/>
        </p:spPr>
        <p:txBody>
          <a:bodyPr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4373376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7200" y="6121400"/>
            <a:ext cx="1828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702" y="2125678"/>
            <a:ext cx="9143936" cy="1828786"/>
          </a:xfrm>
          <a:noFill/>
        </p:spPr>
        <p:txBody>
          <a:bodyPr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786"/>
            <a:ext cx="7315137" cy="1828007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154480"/>
      </p:ext>
    </p:extLst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22698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304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/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35384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/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97738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518228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74638" y="451802"/>
            <a:ext cx="11888787" cy="65384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Visual Studio Online</a:t>
            </a:r>
          </a:p>
        </p:txBody>
      </p:sp>
      <p:sp>
        <p:nvSpPr>
          <p:cNvPr id="31" name="Right Arrow 30"/>
          <p:cNvSpPr/>
          <p:nvPr userDrawn="1"/>
        </p:nvSpPr>
        <p:spPr>
          <a:xfrm>
            <a:off x="3299458" y="2346296"/>
            <a:ext cx="1644132" cy="963107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CF2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36" tIns="93236" rIns="93236" bIns="9323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ight Arrow 31"/>
          <p:cNvSpPr/>
          <p:nvPr userDrawn="1"/>
        </p:nvSpPr>
        <p:spPr>
          <a:xfrm>
            <a:off x="5694343" y="2346296"/>
            <a:ext cx="1679673" cy="963107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CF2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36" tIns="93236" rIns="93236" bIns="9323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ight Arrow 32"/>
          <p:cNvSpPr/>
          <p:nvPr userDrawn="1"/>
        </p:nvSpPr>
        <p:spPr>
          <a:xfrm>
            <a:off x="8124769" y="2346296"/>
            <a:ext cx="1046405" cy="963107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CF2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36" tIns="93236" rIns="93236" bIns="9323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1667472" y="1699849"/>
            <a:ext cx="1874059" cy="359137"/>
          </a:xfrm>
          <a:prstGeom prst="rect">
            <a:avLst/>
          </a:prstGeom>
        </p:spPr>
        <p:txBody>
          <a:bodyPr vert="horz" wrap="square" lIns="93236" tIns="93236" rIns="93236" bIns="93236" rtlCol="0" anchor="t">
            <a:noAutofit/>
          </a:bodyPr>
          <a:lstStyle/>
          <a:p>
            <a:pPr marL="237936" marR="0" lvl="0" indent="-237936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Code Repository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3746530" y="1699850"/>
            <a:ext cx="2516673" cy="316661"/>
          </a:xfrm>
          <a:prstGeom prst="rect">
            <a:avLst/>
          </a:prstGeom>
        </p:spPr>
        <p:txBody>
          <a:bodyPr vert="horz" wrap="square" lIns="93236" tIns="93236" rIns="93236" bIns="93236" rtlCol="0" anchor="t">
            <a:noAutofit/>
          </a:bodyPr>
          <a:lstStyle/>
          <a:p>
            <a:pPr marL="237936" marR="0" lvl="0" indent="-237936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Build + Deploy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429046" y="1699849"/>
            <a:ext cx="1874059" cy="359137"/>
          </a:xfrm>
          <a:prstGeom prst="rect">
            <a:avLst/>
          </a:prstGeom>
        </p:spPr>
        <p:txBody>
          <a:bodyPr vert="horz" wrap="square" lIns="93236" tIns="93236" rIns="93236" bIns="93236" rtlCol="0" anchor="t">
            <a:noAutofit/>
          </a:bodyPr>
          <a:lstStyle/>
          <a:p>
            <a:pPr marL="237936" marR="0" lvl="0" indent="-237936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Load Testing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9001843" y="1699850"/>
            <a:ext cx="2089513" cy="386907"/>
          </a:xfrm>
          <a:prstGeom prst="rect">
            <a:avLst/>
          </a:prstGeom>
        </p:spPr>
        <p:txBody>
          <a:bodyPr vert="horz" wrap="square" lIns="93236" tIns="93236" rIns="93236" bIns="93236" rtlCol="0" anchor="t">
            <a:noAutofit/>
          </a:bodyPr>
          <a:lstStyle/>
          <a:p>
            <a:pPr marL="237936" marR="0" lvl="0" indent="-237936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Release Management</a:t>
            </a:r>
          </a:p>
        </p:txBody>
      </p:sp>
      <p:sp>
        <p:nvSpPr>
          <p:cNvPr id="51" name="Rounded Rectangle 50"/>
          <p:cNvSpPr/>
          <p:nvPr userDrawn="1"/>
        </p:nvSpPr>
        <p:spPr>
          <a:xfrm>
            <a:off x="1825038" y="2130813"/>
            <a:ext cx="1513663" cy="1508374"/>
          </a:xfrm>
          <a:prstGeom prst="roundRect">
            <a:avLst>
              <a:gd name="adj" fmla="val 5783"/>
            </a:avLst>
          </a:prstGeom>
          <a:solidFill>
            <a:srgbClr val="0070C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36" tIns="93236" rIns="93236" bIns="9323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 userDrawn="1"/>
        </p:nvSpPr>
        <p:spPr>
          <a:xfrm>
            <a:off x="4238853" y="2130813"/>
            <a:ext cx="1513663" cy="1508374"/>
          </a:xfrm>
          <a:prstGeom prst="roundRect">
            <a:avLst>
              <a:gd name="adj" fmla="val 5783"/>
            </a:avLst>
          </a:prstGeom>
          <a:solidFill>
            <a:srgbClr val="0070C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36" tIns="93236" rIns="93236" bIns="9323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 userDrawn="1"/>
        </p:nvSpPr>
        <p:spPr>
          <a:xfrm>
            <a:off x="6652669" y="2130813"/>
            <a:ext cx="1513663" cy="1508374"/>
          </a:xfrm>
          <a:prstGeom prst="roundRect">
            <a:avLst>
              <a:gd name="adj" fmla="val 5783"/>
            </a:avLst>
          </a:prstGeom>
          <a:solidFill>
            <a:srgbClr val="0070C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36" tIns="93236" rIns="93236" bIns="932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Bent Arrow 53"/>
          <p:cNvSpPr/>
          <p:nvPr userDrawn="1"/>
        </p:nvSpPr>
        <p:spPr>
          <a:xfrm rot="10800000">
            <a:off x="4177496" y="4080072"/>
            <a:ext cx="6243303" cy="1802338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00B0F0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3236" tIns="93236" rIns="93236" bIns="9323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3539" y="4722576"/>
            <a:ext cx="2111216" cy="153658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18768" y="2398268"/>
            <a:ext cx="1153268" cy="963199"/>
          </a:xfrm>
          <a:prstGeom prst="rect">
            <a:avLst/>
          </a:prstGeom>
        </p:spPr>
      </p:pic>
      <p:grpSp>
        <p:nvGrpSpPr>
          <p:cNvPr id="57" name="Group 56"/>
          <p:cNvGrpSpPr/>
          <p:nvPr userDrawn="1"/>
        </p:nvGrpSpPr>
        <p:grpSpPr>
          <a:xfrm>
            <a:off x="1897424" y="2452894"/>
            <a:ext cx="1046848" cy="1137880"/>
            <a:chOff x="1523922" y="2094289"/>
            <a:chExt cx="1106696" cy="1207151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3922" y="2666999"/>
              <a:ext cx="455690" cy="63444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3412" y="2094289"/>
              <a:ext cx="727206" cy="725111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 userDrawn="1"/>
        </p:nvSpPr>
        <p:spPr>
          <a:xfrm>
            <a:off x="5732058" y="6259158"/>
            <a:ext cx="3354881" cy="674531"/>
          </a:xfrm>
          <a:prstGeom prst="rect">
            <a:avLst/>
          </a:prstGeom>
        </p:spPr>
        <p:txBody>
          <a:bodyPr vert="horz" wrap="square" lIns="93236" tIns="93236" rIns="93236" bIns="93236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Application Insights and Hockey App</a:t>
            </a: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308702" y="3956486"/>
            <a:ext cx="1952976" cy="1207498"/>
          </a:xfrm>
          <a:prstGeom prst="rect">
            <a:avLst/>
          </a:prstGeom>
        </p:spPr>
      </p:pic>
      <p:sp>
        <p:nvSpPr>
          <p:cNvPr id="63" name="Rounded Rectangle 62"/>
          <p:cNvSpPr/>
          <p:nvPr userDrawn="1"/>
        </p:nvSpPr>
        <p:spPr>
          <a:xfrm>
            <a:off x="9303271" y="2130813"/>
            <a:ext cx="1513663" cy="1508374"/>
          </a:xfrm>
          <a:prstGeom prst="roundRect">
            <a:avLst>
              <a:gd name="adj" fmla="val 5783"/>
            </a:avLst>
          </a:prstGeom>
          <a:solidFill>
            <a:srgbClr val="0070C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3236" tIns="93236" rIns="93236" bIns="9323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22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 userDrawn="1"/>
        </p:nvSpPr>
        <p:spPr>
          <a:xfrm>
            <a:off x="9751816" y="4365425"/>
            <a:ext cx="114595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B0F0"/>
                </a:solidFill>
              </a:rPr>
              <a:t>Azure</a:t>
            </a:r>
          </a:p>
        </p:txBody>
      </p:sp>
      <p:pic>
        <p:nvPicPr>
          <p:cNvPr id="65" name="Picture 64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660024" y="2540405"/>
            <a:ext cx="800153" cy="622594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 userDrawn="1"/>
        </p:nvCxnSpPr>
        <p:spPr>
          <a:xfrm flipV="1">
            <a:off x="2573418" y="3843338"/>
            <a:ext cx="0" cy="1512064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890173" y="2378506"/>
            <a:ext cx="1004704" cy="10027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3375" y="5277421"/>
            <a:ext cx="2802908" cy="18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292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09973"/>
            <a:ext cx="10056812" cy="1181862"/>
          </a:xfrm>
          <a:noFill/>
        </p:spPr>
        <p:txBody>
          <a:bodyPr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/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061609"/>
      </p:ext>
    </p:extLst>
  </p:cSld>
  <p:clrMapOvr>
    <a:masterClrMapping/>
  </p:clrMapOvr>
  <p:transition spd="slow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09973"/>
            <a:ext cx="10056812" cy="1181862"/>
          </a:xfrm>
          <a:noFill/>
        </p:spPr>
        <p:txBody>
          <a:bodyPr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10258"/>
      </p:ext>
    </p:extLst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  <a:noFill/>
        </p:spPr>
        <p:txBody>
          <a:bodyPr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05685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  <a:noFill/>
        </p:spPr>
        <p:txBody>
          <a:bodyPr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3633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  <a:noFill/>
        </p:spPr>
        <p:txBody>
          <a:bodyPr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86579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  <a:noFill/>
        </p:spPr>
        <p:txBody>
          <a:bodyPr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2342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2705583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64440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12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33806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523712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89604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1212850"/>
            <a:ext cx="12436475" cy="578167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46639" tIns="46639" rIns="46639" bIns="46639" anchor="ctr"/>
          <a:lstStyle/>
          <a:p>
            <a:pPr algn="ctr" defTabSz="932472" eaLnBrk="1" hangingPunct="1">
              <a:defRPr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6949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182880" tIns="146304" rIns="182880" bIns="146304">
            <a:spAutoFit/>
          </a:bodyPr>
          <a:lstStyle/>
          <a:p>
            <a:pPr defTabSz="93229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58788" y="3144838"/>
            <a:ext cx="32893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56496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9432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blackWhite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black">
          <a:xfrm>
            <a:off x="457200" y="479425"/>
            <a:ext cx="1449939" cy="306604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 bwMode="black">
          <a:xfrm>
            <a:off x="394445" y="1211288"/>
            <a:ext cx="3915640" cy="3177845"/>
            <a:chOff x="394443" y="1325247"/>
            <a:chExt cx="3629258" cy="2945424"/>
          </a:xfrm>
        </p:grpSpPr>
        <p:sp>
          <p:nvSpPr>
            <p:cNvPr id="82" name="Freeform 5"/>
            <p:cNvSpPr>
              <a:spLocks/>
            </p:cNvSpPr>
            <p:nvPr userDrawn="1"/>
          </p:nvSpPr>
          <p:spPr bwMode="black">
            <a:xfrm>
              <a:off x="452957" y="1363316"/>
              <a:ext cx="525213" cy="523803"/>
            </a:xfrm>
            <a:custGeom>
              <a:avLst/>
              <a:gdLst>
                <a:gd name="T0" fmla="*/ 315 w 315"/>
                <a:gd name="T1" fmla="*/ 314 h 314"/>
                <a:gd name="T2" fmla="*/ 279 w 315"/>
                <a:gd name="T3" fmla="*/ 314 h 314"/>
                <a:gd name="T4" fmla="*/ 279 w 315"/>
                <a:gd name="T5" fmla="*/ 103 h 314"/>
                <a:gd name="T6" fmla="*/ 282 w 315"/>
                <a:gd name="T7" fmla="*/ 42 h 314"/>
                <a:gd name="T8" fmla="*/ 281 w 315"/>
                <a:gd name="T9" fmla="*/ 42 h 314"/>
                <a:gd name="T10" fmla="*/ 272 w 315"/>
                <a:gd name="T11" fmla="*/ 72 h 314"/>
                <a:gd name="T12" fmla="*/ 166 w 315"/>
                <a:gd name="T13" fmla="*/ 314 h 314"/>
                <a:gd name="T14" fmla="*/ 149 w 315"/>
                <a:gd name="T15" fmla="*/ 314 h 314"/>
                <a:gd name="T16" fmla="*/ 43 w 315"/>
                <a:gd name="T17" fmla="*/ 74 h 314"/>
                <a:gd name="T18" fmla="*/ 34 w 315"/>
                <a:gd name="T19" fmla="*/ 42 h 314"/>
                <a:gd name="T20" fmla="*/ 33 w 315"/>
                <a:gd name="T21" fmla="*/ 42 h 314"/>
                <a:gd name="T22" fmla="*/ 35 w 315"/>
                <a:gd name="T23" fmla="*/ 103 h 314"/>
                <a:gd name="T24" fmla="*/ 35 w 315"/>
                <a:gd name="T25" fmla="*/ 314 h 314"/>
                <a:gd name="T26" fmla="*/ 0 w 315"/>
                <a:gd name="T27" fmla="*/ 314 h 314"/>
                <a:gd name="T28" fmla="*/ 0 w 315"/>
                <a:gd name="T29" fmla="*/ 0 h 314"/>
                <a:gd name="T30" fmla="*/ 48 w 315"/>
                <a:gd name="T31" fmla="*/ 0 h 314"/>
                <a:gd name="T32" fmla="*/ 142 w 315"/>
                <a:gd name="T33" fmla="*/ 219 h 314"/>
                <a:gd name="T34" fmla="*/ 156 w 315"/>
                <a:gd name="T35" fmla="*/ 256 h 314"/>
                <a:gd name="T36" fmla="*/ 158 w 315"/>
                <a:gd name="T37" fmla="*/ 256 h 314"/>
                <a:gd name="T38" fmla="*/ 173 w 315"/>
                <a:gd name="T39" fmla="*/ 218 h 314"/>
                <a:gd name="T40" fmla="*/ 270 w 315"/>
                <a:gd name="T41" fmla="*/ 0 h 314"/>
                <a:gd name="T42" fmla="*/ 315 w 315"/>
                <a:gd name="T43" fmla="*/ 0 h 314"/>
                <a:gd name="T44" fmla="*/ 315 w 315"/>
                <a:gd name="T45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5" h="314">
                  <a:moveTo>
                    <a:pt x="315" y="314"/>
                  </a:moveTo>
                  <a:cubicBezTo>
                    <a:pt x="279" y="314"/>
                    <a:pt x="279" y="314"/>
                    <a:pt x="279" y="314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79" y="86"/>
                    <a:pt x="280" y="66"/>
                    <a:pt x="282" y="42"/>
                  </a:cubicBezTo>
                  <a:cubicBezTo>
                    <a:pt x="281" y="42"/>
                    <a:pt x="281" y="42"/>
                    <a:pt x="281" y="42"/>
                  </a:cubicBezTo>
                  <a:cubicBezTo>
                    <a:pt x="277" y="56"/>
                    <a:pt x="274" y="66"/>
                    <a:pt x="272" y="72"/>
                  </a:cubicBezTo>
                  <a:cubicBezTo>
                    <a:pt x="166" y="314"/>
                    <a:pt x="166" y="314"/>
                    <a:pt x="166" y="314"/>
                  </a:cubicBezTo>
                  <a:cubicBezTo>
                    <a:pt x="149" y="314"/>
                    <a:pt x="149" y="314"/>
                    <a:pt x="149" y="31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0" y="68"/>
                    <a:pt x="37" y="57"/>
                    <a:pt x="34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4" y="54"/>
                    <a:pt x="35" y="75"/>
                    <a:pt x="35" y="103"/>
                  </a:cubicBezTo>
                  <a:cubicBezTo>
                    <a:pt x="35" y="314"/>
                    <a:pt x="35" y="314"/>
                    <a:pt x="35" y="31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42" y="219"/>
                    <a:pt x="142" y="219"/>
                    <a:pt x="142" y="219"/>
                  </a:cubicBezTo>
                  <a:cubicBezTo>
                    <a:pt x="150" y="235"/>
                    <a:pt x="154" y="248"/>
                    <a:pt x="156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5" y="236"/>
                    <a:pt x="170" y="223"/>
                    <a:pt x="173" y="218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315" y="0"/>
                    <a:pt x="315" y="0"/>
                    <a:pt x="315" y="0"/>
                  </a:cubicBezTo>
                  <a:lnTo>
                    <a:pt x="315" y="3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 userDrawn="1"/>
          </p:nvSpPr>
          <p:spPr bwMode="black">
            <a:xfrm>
              <a:off x="1096607" y="1340052"/>
              <a:ext cx="78253" cy="547068"/>
            </a:xfrm>
            <a:custGeom>
              <a:avLst/>
              <a:gdLst>
                <a:gd name="T0" fmla="*/ 47 w 47"/>
                <a:gd name="T1" fmla="*/ 23 h 328"/>
                <a:gd name="T2" fmla="*/ 40 w 47"/>
                <a:gd name="T3" fmla="*/ 40 h 328"/>
                <a:gd name="T4" fmla="*/ 23 w 47"/>
                <a:gd name="T5" fmla="*/ 46 h 328"/>
                <a:gd name="T6" fmla="*/ 7 w 47"/>
                <a:gd name="T7" fmla="*/ 40 h 328"/>
                <a:gd name="T8" fmla="*/ 0 w 47"/>
                <a:gd name="T9" fmla="*/ 23 h 328"/>
                <a:gd name="T10" fmla="*/ 7 w 47"/>
                <a:gd name="T11" fmla="*/ 7 h 328"/>
                <a:gd name="T12" fmla="*/ 23 w 47"/>
                <a:gd name="T13" fmla="*/ 0 h 328"/>
                <a:gd name="T14" fmla="*/ 40 w 47"/>
                <a:gd name="T15" fmla="*/ 7 h 328"/>
                <a:gd name="T16" fmla="*/ 47 w 47"/>
                <a:gd name="T17" fmla="*/ 23 h 328"/>
                <a:gd name="T18" fmla="*/ 41 w 47"/>
                <a:gd name="T19" fmla="*/ 328 h 328"/>
                <a:gd name="T20" fmla="*/ 5 w 47"/>
                <a:gd name="T21" fmla="*/ 328 h 328"/>
                <a:gd name="T22" fmla="*/ 5 w 47"/>
                <a:gd name="T23" fmla="*/ 103 h 328"/>
                <a:gd name="T24" fmla="*/ 41 w 47"/>
                <a:gd name="T25" fmla="*/ 103 h 328"/>
                <a:gd name="T26" fmla="*/ 41 w 47"/>
                <a:gd name="T27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328">
                  <a:moveTo>
                    <a:pt x="47" y="23"/>
                  </a:moveTo>
                  <a:cubicBezTo>
                    <a:pt x="47" y="30"/>
                    <a:pt x="44" y="35"/>
                    <a:pt x="40" y="40"/>
                  </a:cubicBezTo>
                  <a:cubicBezTo>
                    <a:pt x="35" y="44"/>
                    <a:pt x="30" y="46"/>
                    <a:pt x="23" y="46"/>
                  </a:cubicBezTo>
                  <a:cubicBezTo>
                    <a:pt x="17" y="46"/>
                    <a:pt x="11" y="44"/>
                    <a:pt x="7" y="40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2" y="11"/>
                    <a:pt x="7" y="7"/>
                  </a:cubicBezTo>
                  <a:cubicBezTo>
                    <a:pt x="11" y="2"/>
                    <a:pt x="17" y="0"/>
                    <a:pt x="23" y="0"/>
                  </a:cubicBezTo>
                  <a:cubicBezTo>
                    <a:pt x="30" y="0"/>
                    <a:pt x="35" y="2"/>
                    <a:pt x="40" y="7"/>
                  </a:cubicBezTo>
                  <a:cubicBezTo>
                    <a:pt x="44" y="11"/>
                    <a:pt x="47" y="17"/>
                    <a:pt x="47" y="23"/>
                  </a:cubicBezTo>
                  <a:close/>
                  <a:moveTo>
                    <a:pt x="41" y="328"/>
                  </a:moveTo>
                  <a:cubicBezTo>
                    <a:pt x="5" y="328"/>
                    <a:pt x="5" y="328"/>
                    <a:pt x="5" y="328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41" y="32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7"/>
            <p:cNvSpPr>
              <a:spLocks/>
            </p:cNvSpPr>
            <p:nvPr userDrawn="1"/>
          </p:nvSpPr>
          <p:spPr bwMode="black">
            <a:xfrm>
              <a:off x="1255229" y="1503608"/>
              <a:ext cx="277059" cy="391266"/>
            </a:xfrm>
            <a:custGeom>
              <a:avLst/>
              <a:gdLst>
                <a:gd name="T0" fmla="*/ 166 w 166"/>
                <a:gd name="T1" fmla="*/ 219 h 235"/>
                <a:gd name="T2" fmla="*/ 105 w 166"/>
                <a:gd name="T3" fmla="*/ 235 h 235"/>
                <a:gd name="T4" fmla="*/ 51 w 166"/>
                <a:gd name="T5" fmla="*/ 221 h 235"/>
                <a:gd name="T6" fmla="*/ 14 w 166"/>
                <a:gd name="T7" fmla="*/ 181 h 235"/>
                <a:gd name="T8" fmla="*/ 0 w 166"/>
                <a:gd name="T9" fmla="*/ 123 h 235"/>
                <a:gd name="T10" fmla="*/ 32 w 166"/>
                <a:gd name="T11" fmla="*/ 34 h 235"/>
                <a:gd name="T12" fmla="*/ 115 w 166"/>
                <a:gd name="T13" fmla="*/ 0 h 235"/>
                <a:gd name="T14" fmla="*/ 166 w 166"/>
                <a:gd name="T15" fmla="*/ 11 h 235"/>
                <a:gd name="T16" fmla="*/ 166 w 166"/>
                <a:gd name="T17" fmla="*/ 48 h 235"/>
                <a:gd name="T18" fmla="*/ 114 w 166"/>
                <a:gd name="T19" fmla="*/ 31 h 235"/>
                <a:gd name="T20" fmla="*/ 58 w 166"/>
                <a:gd name="T21" fmla="*/ 55 h 235"/>
                <a:gd name="T22" fmla="*/ 37 w 166"/>
                <a:gd name="T23" fmla="*/ 120 h 235"/>
                <a:gd name="T24" fmla="*/ 57 w 166"/>
                <a:gd name="T25" fmla="*/ 182 h 235"/>
                <a:gd name="T26" fmla="*/ 111 w 166"/>
                <a:gd name="T27" fmla="*/ 204 h 235"/>
                <a:gd name="T28" fmla="*/ 166 w 166"/>
                <a:gd name="T29" fmla="*/ 185 h 235"/>
                <a:gd name="T30" fmla="*/ 166 w 166"/>
                <a:gd name="T31" fmla="*/ 21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35">
                  <a:moveTo>
                    <a:pt x="166" y="219"/>
                  </a:moveTo>
                  <a:cubicBezTo>
                    <a:pt x="149" y="230"/>
                    <a:pt x="129" y="235"/>
                    <a:pt x="105" y="235"/>
                  </a:cubicBezTo>
                  <a:cubicBezTo>
                    <a:pt x="85" y="235"/>
                    <a:pt x="67" y="230"/>
                    <a:pt x="51" y="221"/>
                  </a:cubicBezTo>
                  <a:cubicBezTo>
                    <a:pt x="35" y="212"/>
                    <a:pt x="23" y="198"/>
                    <a:pt x="14" y="181"/>
                  </a:cubicBezTo>
                  <a:cubicBezTo>
                    <a:pt x="5" y="164"/>
                    <a:pt x="0" y="144"/>
                    <a:pt x="0" y="123"/>
                  </a:cubicBezTo>
                  <a:cubicBezTo>
                    <a:pt x="0" y="86"/>
                    <a:pt x="11" y="56"/>
                    <a:pt x="32" y="34"/>
                  </a:cubicBezTo>
                  <a:cubicBezTo>
                    <a:pt x="53" y="11"/>
                    <a:pt x="80" y="0"/>
                    <a:pt x="115" y="0"/>
                  </a:cubicBezTo>
                  <a:cubicBezTo>
                    <a:pt x="134" y="0"/>
                    <a:pt x="151" y="4"/>
                    <a:pt x="166" y="11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50" y="36"/>
                    <a:pt x="132" y="31"/>
                    <a:pt x="114" y="31"/>
                  </a:cubicBezTo>
                  <a:cubicBezTo>
                    <a:pt x="91" y="31"/>
                    <a:pt x="72" y="39"/>
                    <a:pt x="58" y="55"/>
                  </a:cubicBezTo>
                  <a:cubicBezTo>
                    <a:pt x="44" y="72"/>
                    <a:pt x="37" y="93"/>
                    <a:pt x="37" y="120"/>
                  </a:cubicBezTo>
                  <a:cubicBezTo>
                    <a:pt x="37" y="146"/>
                    <a:pt x="43" y="166"/>
                    <a:pt x="57" y="182"/>
                  </a:cubicBezTo>
                  <a:cubicBezTo>
                    <a:pt x="70" y="197"/>
                    <a:pt x="89" y="204"/>
                    <a:pt x="111" y="204"/>
                  </a:cubicBezTo>
                  <a:cubicBezTo>
                    <a:pt x="131" y="204"/>
                    <a:pt x="149" y="198"/>
                    <a:pt x="166" y="185"/>
                  </a:cubicBezTo>
                  <a:lnTo>
                    <a:pt x="166" y="21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8"/>
            <p:cNvSpPr>
              <a:spLocks/>
            </p:cNvSpPr>
            <p:nvPr userDrawn="1"/>
          </p:nvSpPr>
          <p:spPr bwMode="black">
            <a:xfrm>
              <a:off x="1620410" y="1505018"/>
              <a:ext cx="191756" cy="382101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6 w 115"/>
                <a:gd name="T7" fmla="*/ 114 h 229"/>
                <a:gd name="T8" fmla="*/ 36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6 w 115"/>
                <a:gd name="T15" fmla="*/ 4 h 229"/>
                <a:gd name="T16" fmla="*/ 36 w 115"/>
                <a:gd name="T17" fmla="*/ 51 h 229"/>
                <a:gd name="T18" fmla="*/ 36 w 115"/>
                <a:gd name="T19" fmla="*/ 51 h 229"/>
                <a:gd name="T20" fmla="*/ 59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9" y="36"/>
                    <a:pt x="100" y="33"/>
                    <a:pt x="88" y="33"/>
                  </a:cubicBezTo>
                  <a:cubicBezTo>
                    <a:pt x="73" y="33"/>
                    <a:pt x="60" y="41"/>
                    <a:pt x="50" y="56"/>
                  </a:cubicBezTo>
                  <a:cubicBezTo>
                    <a:pt x="40" y="71"/>
                    <a:pt x="36" y="90"/>
                    <a:pt x="36" y="114"/>
                  </a:cubicBezTo>
                  <a:cubicBezTo>
                    <a:pt x="36" y="229"/>
                    <a:pt x="36" y="229"/>
                    <a:pt x="36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9" y="23"/>
                    <a:pt x="59" y="14"/>
                  </a:cubicBezTo>
                  <a:cubicBezTo>
                    <a:pt x="69" y="5"/>
                    <a:pt x="81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9"/>
            <p:cNvSpPr>
              <a:spLocks noEditPoints="1"/>
            </p:cNvSpPr>
            <p:nvPr userDrawn="1"/>
          </p:nvSpPr>
          <p:spPr bwMode="black">
            <a:xfrm>
              <a:off x="1838955" y="1503608"/>
              <a:ext cx="361657" cy="391266"/>
            </a:xfrm>
            <a:custGeom>
              <a:avLst/>
              <a:gdLst>
                <a:gd name="T0" fmla="*/ 217 w 217"/>
                <a:gd name="T1" fmla="*/ 117 h 235"/>
                <a:gd name="T2" fmla="*/ 188 w 217"/>
                <a:gd name="T3" fmla="*/ 203 h 235"/>
                <a:gd name="T4" fmla="*/ 108 w 217"/>
                <a:gd name="T5" fmla="*/ 235 h 235"/>
                <a:gd name="T6" fmla="*/ 29 w 217"/>
                <a:gd name="T7" fmla="*/ 203 h 235"/>
                <a:gd name="T8" fmla="*/ 0 w 217"/>
                <a:gd name="T9" fmla="*/ 120 h 235"/>
                <a:gd name="T10" fmla="*/ 30 w 217"/>
                <a:gd name="T11" fmla="*/ 32 h 235"/>
                <a:gd name="T12" fmla="*/ 113 w 217"/>
                <a:gd name="T13" fmla="*/ 0 h 235"/>
                <a:gd name="T14" fmla="*/ 190 w 217"/>
                <a:gd name="T15" fmla="*/ 31 h 235"/>
                <a:gd name="T16" fmla="*/ 217 w 217"/>
                <a:gd name="T17" fmla="*/ 117 h 235"/>
                <a:gd name="T18" fmla="*/ 181 w 217"/>
                <a:gd name="T19" fmla="*/ 118 h 235"/>
                <a:gd name="T20" fmla="*/ 163 w 217"/>
                <a:gd name="T21" fmla="*/ 53 h 235"/>
                <a:gd name="T22" fmla="*/ 110 w 217"/>
                <a:gd name="T23" fmla="*/ 31 h 235"/>
                <a:gd name="T24" fmla="*/ 56 w 217"/>
                <a:gd name="T25" fmla="*/ 54 h 235"/>
                <a:gd name="T26" fmla="*/ 36 w 217"/>
                <a:gd name="T27" fmla="*/ 119 h 235"/>
                <a:gd name="T28" fmla="*/ 56 w 217"/>
                <a:gd name="T29" fmla="*/ 182 h 235"/>
                <a:gd name="T30" fmla="*/ 110 w 217"/>
                <a:gd name="T31" fmla="*/ 204 h 235"/>
                <a:gd name="T32" fmla="*/ 163 w 217"/>
                <a:gd name="T33" fmla="*/ 182 h 235"/>
                <a:gd name="T34" fmla="*/ 181 w 217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35">
                  <a:moveTo>
                    <a:pt x="217" y="117"/>
                  </a:moveTo>
                  <a:cubicBezTo>
                    <a:pt x="217" y="152"/>
                    <a:pt x="207" y="181"/>
                    <a:pt x="188" y="203"/>
                  </a:cubicBezTo>
                  <a:cubicBezTo>
                    <a:pt x="168" y="224"/>
                    <a:pt x="141" y="235"/>
                    <a:pt x="108" y="235"/>
                  </a:cubicBezTo>
                  <a:cubicBezTo>
                    <a:pt x="75" y="235"/>
                    <a:pt x="49" y="225"/>
                    <a:pt x="29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8" y="0"/>
                    <a:pt x="113" y="0"/>
                  </a:cubicBezTo>
                  <a:cubicBezTo>
                    <a:pt x="145" y="0"/>
                    <a:pt x="171" y="10"/>
                    <a:pt x="190" y="31"/>
                  </a:cubicBezTo>
                  <a:cubicBezTo>
                    <a:pt x="208" y="52"/>
                    <a:pt x="217" y="80"/>
                    <a:pt x="217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3" y="53"/>
                  </a:cubicBezTo>
                  <a:cubicBezTo>
                    <a:pt x="151" y="38"/>
                    <a:pt x="133" y="31"/>
                    <a:pt x="110" y="31"/>
                  </a:cubicBezTo>
                  <a:cubicBezTo>
                    <a:pt x="87" y="31"/>
                    <a:pt x="69" y="38"/>
                    <a:pt x="56" y="54"/>
                  </a:cubicBezTo>
                  <a:cubicBezTo>
                    <a:pt x="43" y="69"/>
                    <a:pt x="36" y="91"/>
                    <a:pt x="36" y="119"/>
                  </a:cubicBezTo>
                  <a:cubicBezTo>
                    <a:pt x="36" y="146"/>
                    <a:pt x="43" y="167"/>
                    <a:pt x="56" y="182"/>
                  </a:cubicBezTo>
                  <a:cubicBezTo>
                    <a:pt x="70" y="197"/>
                    <a:pt x="88" y="204"/>
                    <a:pt x="110" y="204"/>
                  </a:cubicBezTo>
                  <a:cubicBezTo>
                    <a:pt x="133" y="204"/>
                    <a:pt x="151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10"/>
            <p:cNvSpPr>
              <a:spLocks/>
            </p:cNvSpPr>
            <p:nvPr userDrawn="1"/>
          </p:nvSpPr>
          <p:spPr bwMode="black">
            <a:xfrm>
              <a:off x="2267586" y="1503608"/>
              <a:ext cx="227005" cy="391266"/>
            </a:xfrm>
            <a:custGeom>
              <a:avLst/>
              <a:gdLst>
                <a:gd name="T0" fmla="*/ 136 w 136"/>
                <a:gd name="T1" fmla="*/ 170 h 235"/>
                <a:gd name="T2" fmla="*/ 113 w 136"/>
                <a:gd name="T3" fmla="*/ 217 h 235"/>
                <a:gd name="T4" fmla="*/ 55 w 136"/>
                <a:gd name="T5" fmla="*/ 235 h 235"/>
                <a:gd name="T6" fmla="*/ 0 w 136"/>
                <a:gd name="T7" fmla="*/ 222 h 235"/>
                <a:gd name="T8" fmla="*/ 0 w 136"/>
                <a:gd name="T9" fmla="*/ 183 h 235"/>
                <a:gd name="T10" fmla="*/ 57 w 136"/>
                <a:gd name="T11" fmla="*/ 204 h 235"/>
                <a:gd name="T12" fmla="*/ 99 w 136"/>
                <a:gd name="T13" fmla="*/ 173 h 235"/>
                <a:gd name="T14" fmla="*/ 91 w 136"/>
                <a:gd name="T15" fmla="*/ 152 h 235"/>
                <a:gd name="T16" fmla="*/ 54 w 136"/>
                <a:gd name="T17" fmla="*/ 131 h 235"/>
                <a:gd name="T18" fmla="*/ 13 w 136"/>
                <a:gd name="T19" fmla="*/ 104 h 235"/>
                <a:gd name="T20" fmla="*/ 0 w 136"/>
                <a:gd name="T21" fmla="*/ 65 h 235"/>
                <a:gd name="T22" fmla="*/ 22 w 136"/>
                <a:gd name="T23" fmla="*/ 18 h 235"/>
                <a:gd name="T24" fmla="*/ 78 w 136"/>
                <a:gd name="T25" fmla="*/ 0 h 235"/>
                <a:gd name="T26" fmla="*/ 125 w 136"/>
                <a:gd name="T27" fmla="*/ 10 h 235"/>
                <a:gd name="T28" fmla="*/ 125 w 136"/>
                <a:gd name="T29" fmla="*/ 47 h 235"/>
                <a:gd name="T30" fmla="*/ 75 w 136"/>
                <a:gd name="T31" fmla="*/ 31 h 235"/>
                <a:gd name="T32" fmla="*/ 47 w 136"/>
                <a:gd name="T33" fmla="*/ 39 h 235"/>
                <a:gd name="T34" fmla="*/ 37 w 136"/>
                <a:gd name="T35" fmla="*/ 62 h 235"/>
                <a:gd name="T36" fmla="*/ 45 w 136"/>
                <a:gd name="T37" fmla="*/ 85 h 235"/>
                <a:gd name="T38" fmla="*/ 79 w 136"/>
                <a:gd name="T39" fmla="*/ 104 h 235"/>
                <a:gd name="T40" fmla="*/ 123 w 136"/>
                <a:gd name="T41" fmla="*/ 132 h 235"/>
                <a:gd name="T42" fmla="*/ 136 w 136"/>
                <a:gd name="T43" fmla="*/ 17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235">
                  <a:moveTo>
                    <a:pt x="136" y="170"/>
                  </a:moveTo>
                  <a:cubicBezTo>
                    <a:pt x="136" y="189"/>
                    <a:pt x="128" y="205"/>
                    <a:pt x="113" y="217"/>
                  </a:cubicBezTo>
                  <a:cubicBezTo>
                    <a:pt x="99" y="229"/>
                    <a:pt x="79" y="235"/>
                    <a:pt x="55" y="235"/>
                  </a:cubicBezTo>
                  <a:cubicBezTo>
                    <a:pt x="34" y="235"/>
                    <a:pt x="16" y="231"/>
                    <a:pt x="0" y="222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17" y="197"/>
                    <a:pt x="37" y="204"/>
                    <a:pt x="57" y="204"/>
                  </a:cubicBezTo>
                  <a:cubicBezTo>
                    <a:pt x="85" y="204"/>
                    <a:pt x="99" y="194"/>
                    <a:pt x="99" y="173"/>
                  </a:cubicBezTo>
                  <a:cubicBezTo>
                    <a:pt x="99" y="165"/>
                    <a:pt x="97" y="158"/>
                    <a:pt x="91" y="152"/>
                  </a:cubicBezTo>
                  <a:cubicBezTo>
                    <a:pt x="86" y="147"/>
                    <a:pt x="73" y="140"/>
                    <a:pt x="54" y="131"/>
                  </a:cubicBezTo>
                  <a:cubicBezTo>
                    <a:pt x="34" y="122"/>
                    <a:pt x="21" y="113"/>
                    <a:pt x="13" y="104"/>
                  </a:cubicBezTo>
                  <a:cubicBezTo>
                    <a:pt x="5" y="94"/>
                    <a:pt x="0" y="81"/>
                    <a:pt x="0" y="65"/>
                  </a:cubicBezTo>
                  <a:cubicBezTo>
                    <a:pt x="0" y="46"/>
                    <a:pt x="8" y="31"/>
                    <a:pt x="22" y="18"/>
                  </a:cubicBezTo>
                  <a:cubicBezTo>
                    <a:pt x="37" y="6"/>
                    <a:pt x="56" y="0"/>
                    <a:pt x="78" y="0"/>
                  </a:cubicBezTo>
                  <a:cubicBezTo>
                    <a:pt x="96" y="0"/>
                    <a:pt x="111" y="3"/>
                    <a:pt x="125" y="10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111" y="36"/>
                    <a:pt x="94" y="31"/>
                    <a:pt x="75" y="31"/>
                  </a:cubicBezTo>
                  <a:cubicBezTo>
                    <a:pt x="64" y="31"/>
                    <a:pt x="54" y="33"/>
                    <a:pt x="47" y="39"/>
                  </a:cubicBezTo>
                  <a:cubicBezTo>
                    <a:pt x="40" y="45"/>
                    <a:pt x="37" y="53"/>
                    <a:pt x="37" y="62"/>
                  </a:cubicBezTo>
                  <a:cubicBezTo>
                    <a:pt x="37" y="72"/>
                    <a:pt x="39" y="79"/>
                    <a:pt x="45" y="85"/>
                  </a:cubicBezTo>
                  <a:cubicBezTo>
                    <a:pt x="50" y="90"/>
                    <a:pt x="62" y="96"/>
                    <a:pt x="79" y="104"/>
                  </a:cubicBezTo>
                  <a:cubicBezTo>
                    <a:pt x="100" y="113"/>
                    <a:pt x="114" y="122"/>
                    <a:pt x="123" y="132"/>
                  </a:cubicBezTo>
                  <a:cubicBezTo>
                    <a:pt x="131" y="142"/>
                    <a:pt x="136" y="155"/>
                    <a:pt x="136" y="17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11"/>
            <p:cNvSpPr>
              <a:spLocks noEditPoints="1"/>
            </p:cNvSpPr>
            <p:nvPr userDrawn="1"/>
          </p:nvSpPr>
          <p:spPr bwMode="black">
            <a:xfrm>
              <a:off x="2550989" y="1503608"/>
              <a:ext cx="363772" cy="391266"/>
            </a:xfrm>
            <a:custGeom>
              <a:avLst/>
              <a:gdLst>
                <a:gd name="T0" fmla="*/ 218 w 218"/>
                <a:gd name="T1" fmla="*/ 117 h 235"/>
                <a:gd name="T2" fmla="*/ 188 w 218"/>
                <a:gd name="T3" fmla="*/ 203 h 235"/>
                <a:gd name="T4" fmla="*/ 108 w 218"/>
                <a:gd name="T5" fmla="*/ 235 h 235"/>
                <a:gd name="T6" fmla="*/ 30 w 218"/>
                <a:gd name="T7" fmla="*/ 203 h 235"/>
                <a:gd name="T8" fmla="*/ 0 w 218"/>
                <a:gd name="T9" fmla="*/ 120 h 235"/>
                <a:gd name="T10" fmla="*/ 30 w 218"/>
                <a:gd name="T11" fmla="*/ 32 h 235"/>
                <a:gd name="T12" fmla="*/ 113 w 218"/>
                <a:gd name="T13" fmla="*/ 0 h 235"/>
                <a:gd name="T14" fmla="*/ 190 w 218"/>
                <a:gd name="T15" fmla="*/ 31 h 235"/>
                <a:gd name="T16" fmla="*/ 218 w 218"/>
                <a:gd name="T17" fmla="*/ 117 h 235"/>
                <a:gd name="T18" fmla="*/ 181 w 218"/>
                <a:gd name="T19" fmla="*/ 118 h 235"/>
                <a:gd name="T20" fmla="*/ 163 w 218"/>
                <a:gd name="T21" fmla="*/ 53 h 235"/>
                <a:gd name="T22" fmla="*/ 110 w 218"/>
                <a:gd name="T23" fmla="*/ 31 h 235"/>
                <a:gd name="T24" fmla="*/ 57 w 218"/>
                <a:gd name="T25" fmla="*/ 54 h 235"/>
                <a:gd name="T26" fmla="*/ 37 w 218"/>
                <a:gd name="T27" fmla="*/ 119 h 235"/>
                <a:gd name="T28" fmla="*/ 57 w 218"/>
                <a:gd name="T29" fmla="*/ 182 h 235"/>
                <a:gd name="T30" fmla="*/ 110 w 218"/>
                <a:gd name="T31" fmla="*/ 204 h 235"/>
                <a:gd name="T32" fmla="*/ 163 w 218"/>
                <a:gd name="T33" fmla="*/ 182 h 235"/>
                <a:gd name="T34" fmla="*/ 181 w 218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235">
                  <a:moveTo>
                    <a:pt x="218" y="117"/>
                  </a:moveTo>
                  <a:cubicBezTo>
                    <a:pt x="218" y="152"/>
                    <a:pt x="208" y="181"/>
                    <a:pt x="188" y="203"/>
                  </a:cubicBezTo>
                  <a:cubicBezTo>
                    <a:pt x="168" y="224"/>
                    <a:pt x="141" y="235"/>
                    <a:pt x="108" y="235"/>
                  </a:cubicBezTo>
                  <a:cubicBezTo>
                    <a:pt x="75" y="235"/>
                    <a:pt x="49" y="225"/>
                    <a:pt x="30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8" y="0"/>
                    <a:pt x="113" y="0"/>
                  </a:cubicBezTo>
                  <a:cubicBezTo>
                    <a:pt x="146" y="0"/>
                    <a:pt x="171" y="10"/>
                    <a:pt x="190" y="31"/>
                  </a:cubicBezTo>
                  <a:cubicBezTo>
                    <a:pt x="208" y="52"/>
                    <a:pt x="218" y="80"/>
                    <a:pt x="218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3" y="53"/>
                  </a:cubicBezTo>
                  <a:cubicBezTo>
                    <a:pt x="151" y="38"/>
                    <a:pt x="133" y="31"/>
                    <a:pt x="110" y="31"/>
                  </a:cubicBezTo>
                  <a:cubicBezTo>
                    <a:pt x="88" y="31"/>
                    <a:pt x="70" y="38"/>
                    <a:pt x="57" y="54"/>
                  </a:cubicBezTo>
                  <a:cubicBezTo>
                    <a:pt x="43" y="69"/>
                    <a:pt x="37" y="91"/>
                    <a:pt x="37" y="119"/>
                  </a:cubicBezTo>
                  <a:cubicBezTo>
                    <a:pt x="37" y="146"/>
                    <a:pt x="43" y="167"/>
                    <a:pt x="57" y="182"/>
                  </a:cubicBezTo>
                  <a:cubicBezTo>
                    <a:pt x="70" y="197"/>
                    <a:pt x="88" y="204"/>
                    <a:pt x="110" y="204"/>
                  </a:cubicBezTo>
                  <a:cubicBezTo>
                    <a:pt x="133" y="204"/>
                    <a:pt x="151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12"/>
            <p:cNvSpPr>
              <a:spLocks/>
            </p:cNvSpPr>
            <p:nvPr userDrawn="1"/>
          </p:nvSpPr>
          <p:spPr bwMode="black">
            <a:xfrm>
              <a:off x="2951420" y="1325247"/>
              <a:ext cx="221365" cy="561872"/>
            </a:xfrm>
            <a:custGeom>
              <a:avLst/>
              <a:gdLst>
                <a:gd name="T0" fmla="*/ 133 w 133"/>
                <a:gd name="T1" fmla="*/ 36 h 337"/>
                <a:gd name="T2" fmla="*/ 110 w 133"/>
                <a:gd name="T3" fmla="*/ 30 h 337"/>
                <a:gd name="T4" fmla="*/ 73 w 133"/>
                <a:gd name="T5" fmla="*/ 78 h 337"/>
                <a:gd name="T6" fmla="*/ 73 w 133"/>
                <a:gd name="T7" fmla="*/ 112 h 337"/>
                <a:gd name="T8" fmla="*/ 125 w 133"/>
                <a:gd name="T9" fmla="*/ 112 h 337"/>
                <a:gd name="T10" fmla="*/ 125 w 133"/>
                <a:gd name="T11" fmla="*/ 143 h 337"/>
                <a:gd name="T12" fmla="*/ 73 w 133"/>
                <a:gd name="T13" fmla="*/ 143 h 337"/>
                <a:gd name="T14" fmla="*/ 73 w 133"/>
                <a:gd name="T15" fmla="*/ 337 h 337"/>
                <a:gd name="T16" fmla="*/ 38 w 133"/>
                <a:gd name="T17" fmla="*/ 337 h 337"/>
                <a:gd name="T18" fmla="*/ 38 w 133"/>
                <a:gd name="T19" fmla="*/ 143 h 337"/>
                <a:gd name="T20" fmla="*/ 0 w 133"/>
                <a:gd name="T21" fmla="*/ 143 h 337"/>
                <a:gd name="T22" fmla="*/ 0 w 133"/>
                <a:gd name="T23" fmla="*/ 112 h 337"/>
                <a:gd name="T24" fmla="*/ 38 w 133"/>
                <a:gd name="T25" fmla="*/ 112 h 337"/>
                <a:gd name="T26" fmla="*/ 38 w 133"/>
                <a:gd name="T27" fmla="*/ 76 h 337"/>
                <a:gd name="T28" fmla="*/ 57 w 133"/>
                <a:gd name="T29" fmla="*/ 21 h 337"/>
                <a:gd name="T30" fmla="*/ 108 w 133"/>
                <a:gd name="T31" fmla="*/ 0 h 337"/>
                <a:gd name="T32" fmla="*/ 133 w 133"/>
                <a:gd name="T33" fmla="*/ 4 h 337"/>
                <a:gd name="T34" fmla="*/ 133 w 133"/>
                <a:gd name="T35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337">
                  <a:moveTo>
                    <a:pt x="133" y="36"/>
                  </a:moveTo>
                  <a:cubicBezTo>
                    <a:pt x="127" y="32"/>
                    <a:pt x="119" y="30"/>
                    <a:pt x="110" y="30"/>
                  </a:cubicBezTo>
                  <a:cubicBezTo>
                    <a:pt x="85" y="30"/>
                    <a:pt x="73" y="46"/>
                    <a:pt x="73" y="78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337"/>
                    <a:pt x="73" y="337"/>
                    <a:pt x="73" y="337"/>
                  </a:cubicBezTo>
                  <a:cubicBezTo>
                    <a:pt x="38" y="337"/>
                    <a:pt x="38" y="337"/>
                    <a:pt x="38" y="337"/>
                  </a:cubicBezTo>
                  <a:cubicBezTo>
                    <a:pt x="38" y="143"/>
                    <a:pt x="38" y="143"/>
                    <a:pt x="38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53"/>
                    <a:pt x="44" y="35"/>
                    <a:pt x="57" y="21"/>
                  </a:cubicBezTo>
                  <a:cubicBezTo>
                    <a:pt x="71" y="7"/>
                    <a:pt x="87" y="0"/>
                    <a:pt x="108" y="0"/>
                  </a:cubicBezTo>
                  <a:cubicBezTo>
                    <a:pt x="119" y="0"/>
                    <a:pt x="127" y="1"/>
                    <a:pt x="133" y="4"/>
                  </a:cubicBezTo>
                  <a:lnTo>
                    <a:pt x="133" y="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13"/>
            <p:cNvSpPr>
              <a:spLocks/>
            </p:cNvSpPr>
            <p:nvPr userDrawn="1"/>
          </p:nvSpPr>
          <p:spPr bwMode="black">
            <a:xfrm>
              <a:off x="3191115" y="1401385"/>
              <a:ext cx="215020" cy="493489"/>
            </a:xfrm>
            <a:custGeom>
              <a:avLst/>
              <a:gdLst>
                <a:gd name="T0" fmla="*/ 129 w 129"/>
                <a:gd name="T1" fmla="*/ 288 h 296"/>
                <a:gd name="T2" fmla="*/ 96 w 129"/>
                <a:gd name="T3" fmla="*/ 296 h 296"/>
                <a:gd name="T4" fmla="*/ 38 w 129"/>
                <a:gd name="T5" fmla="*/ 230 h 296"/>
                <a:gd name="T6" fmla="*/ 38 w 129"/>
                <a:gd name="T7" fmla="*/ 97 h 296"/>
                <a:gd name="T8" fmla="*/ 0 w 129"/>
                <a:gd name="T9" fmla="*/ 97 h 296"/>
                <a:gd name="T10" fmla="*/ 0 w 129"/>
                <a:gd name="T11" fmla="*/ 66 h 296"/>
                <a:gd name="T12" fmla="*/ 38 w 129"/>
                <a:gd name="T13" fmla="*/ 66 h 296"/>
                <a:gd name="T14" fmla="*/ 38 w 129"/>
                <a:gd name="T15" fmla="*/ 12 h 296"/>
                <a:gd name="T16" fmla="*/ 73 w 129"/>
                <a:gd name="T17" fmla="*/ 0 h 296"/>
                <a:gd name="T18" fmla="*/ 73 w 129"/>
                <a:gd name="T19" fmla="*/ 66 h 296"/>
                <a:gd name="T20" fmla="*/ 129 w 129"/>
                <a:gd name="T21" fmla="*/ 66 h 296"/>
                <a:gd name="T22" fmla="*/ 129 w 129"/>
                <a:gd name="T23" fmla="*/ 97 h 296"/>
                <a:gd name="T24" fmla="*/ 73 w 129"/>
                <a:gd name="T25" fmla="*/ 97 h 296"/>
                <a:gd name="T26" fmla="*/ 73 w 129"/>
                <a:gd name="T27" fmla="*/ 223 h 296"/>
                <a:gd name="T28" fmla="*/ 81 w 129"/>
                <a:gd name="T29" fmla="*/ 255 h 296"/>
                <a:gd name="T30" fmla="*/ 106 w 129"/>
                <a:gd name="T31" fmla="*/ 265 h 296"/>
                <a:gd name="T32" fmla="*/ 129 w 129"/>
                <a:gd name="T33" fmla="*/ 258 h 296"/>
                <a:gd name="T34" fmla="*/ 129 w 129"/>
                <a:gd name="T35" fmla="*/ 28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296">
                  <a:moveTo>
                    <a:pt x="129" y="288"/>
                  </a:moveTo>
                  <a:cubicBezTo>
                    <a:pt x="120" y="293"/>
                    <a:pt x="109" y="296"/>
                    <a:pt x="96" y="296"/>
                  </a:cubicBezTo>
                  <a:cubicBezTo>
                    <a:pt x="57" y="296"/>
                    <a:pt x="38" y="274"/>
                    <a:pt x="38" y="230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3" y="238"/>
                    <a:pt x="76" y="249"/>
                    <a:pt x="81" y="255"/>
                  </a:cubicBezTo>
                  <a:cubicBezTo>
                    <a:pt x="86" y="262"/>
                    <a:pt x="94" y="265"/>
                    <a:pt x="106" y="265"/>
                  </a:cubicBezTo>
                  <a:cubicBezTo>
                    <a:pt x="115" y="265"/>
                    <a:pt x="122" y="263"/>
                    <a:pt x="129" y="258"/>
                  </a:cubicBezTo>
                  <a:lnTo>
                    <a:pt x="129" y="2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14"/>
            <p:cNvSpPr>
              <a:spLocks/>
            </p:cNvSpPr>
            <p:nvPr userDrawn="1"/>
          </p:nvSpPr>
          <p:spPr bwMode="black">
            <a:xfrm>
              <a:off x="394443" y="2155013"/>
              <a:ext cx="669030" cy="523803"/>
            </a:xfrm>
            <a:custGeom>
              <a:avLst/>
              <a:gdLst>
                <a:gd name="T0" fmla="*/ 401 w 401"/>
                <a:gd name="T1" fmla="*/ 0 h 314"/>
                <a:gd name="T2" fmla="*/ 314 w 401"/>
                <a:gd name="T3" fmla="*/ 314 h 314"/>
                <a:gd name="T4" fmla="*/ 271 w 401"/>
                <a:gd name="T5" fmla="*/ 314 h 314"/>
                <a:gd name="T6" fmla="*/ 208 w 401"/>
                <a:gd name="T7" fmla="*/ 84 h 314"/>
                <a:gd name="T8" fmla="*/ 203 w 401"/>
                <a:gd name="T9" fmla="*/ 52 h 314"/>
                <a:gd name="T10" fmla="*/ 202 w 401"/>
                <a:gd name="T11" fmla="*/ 52 h 314"/>
                <a:gd name="T12" fmla="*/ 196 w 401"/>
                <a:gd name="T13" fmla="*/ 83 h 314"/>
                <a:gd name="T14" fmla="*/ 132 w 401"/>
                <a:gd name="T15" fmla="*/ 314 h 314"/>
                <a:gd name="T16" fmla="*/ 90 w 401"/>
                <a:gd name="T17" fmla="*/ 314 h 314"/>
                <a:gd name="T18" fmla="*/ 0 w 401"/>
                <a:gd name="T19" fmla="*/ 0 h 314"/>
                <a:gd name="T20" fmla="*/ 40 w 401"/>
                <a:gd name="T21" fmla="*/ 0 h 314"/>
                <a:gd name="T22" fmla="*/ 105 w 401"/>
                <a:gd name="T23" fmla="*/ 240 h 314"/>
                <a:gd name="T24" fmla="*/ 111 w 401"/>
                <a:gd name="T25" fmla="*/ 272 h 314"/>
                <a:gd name="T26" fmla="*/ 112 w 401"/>
                <a:gd name="T27" fmla="*/ 272 h 314"/>
                <a:gd name="T28" fmla="*/ 118 w 401"/>
                <a:gd name="T29" fmla="*/ 240 h 314"/>
                <a:gd name="T30" fmla="*/ 187 w 401"/>
                <a:gd name="T31" fmla="*/ 0 h 314"/>
                <a:gd name="T32" fmla="*/ 222 w 401"/>
                <a:gd name="T33" fmla="*/ 0 h 314"/>
                <a:gd name="T34" fmla="*/ 287 w 401"/>
                <a:gd name="T35" fmla="*/ 242 h 314"/>
                <a:gd name="T36" fmla="*/ 292 w 401"/>
                <a:gd name="T37" fmla="*/ 271 h 314"/>
                <a:gd name="T38" fmla="*/ 293 w 401"/>
                <a:gd name="T39" fmla="*/ 271 h 314"/>
                <a:gd name="T40" fmla="*/ 299 w 401"/>
                <a:gd name="T41" fmla="*/ 241 h 314"/>
                <a:gd name="T42" fmla="*/ 362 w 401"/>
                <a:gd name="T43" fmla="*/ 0 h 314"/>
                <a:gd name="T44" fmla="*/ 401 w 401"/>
                <a:gd name="T4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1" h="314">
                  <a:moveTo>
                    <a:pt x="401" y="0"/>
                  </a:moveTo>
                  <a:cubicBezTo>
                    <a:pt x="314" y="314"/>
                    <a:pt x="314" y="314"/>
                    <a:pt x="314" y="314"/>
                  </a:cubicBezTo>
                  <a:cubicBezTo>
                    <a:pt x="271" y="314"/>
                    <a:pt x="271" y="314"/>
                    <a:pt x="271" y="314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5" y="75"/>
                    <a:pt x="204" y="65"/>
                    <a:pt x="203" y="52"/>
                  </a:cubicBezTo>
                  <a:cubicBezTo>
                    <a:pt x="202" y="52"/>
                    <a:pt x="202" y="52"/>
                    <a:pt x="202" y="52"/>
                  </a:cubicBezTo>
                  <a:cubicBezTo>
                    <a:pt x="201" y="63"/>
                    <a:pt x="199" y="73"/>
                    <a:pt x="196" y="83"/>
                  </a:cubicBezTo>
                  <a:cubicBezTo>
                    <a:pt x="132" y="314"/>
                    <a:pt x="132" y="314"/>
                    <a:pt x="132" y="314"/>
                  </a:cubicBezTo>
                  <a:cubicBezTo>
                    <a:pt x="90" y="314"/>
                    <a:pt x="90" y="314"/>
                    <a:pt x="90" y="3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8" y="251"/>
                    <a:pt x="110" y="262"/>
                    <a:pt x="111" y="272"/>
                  </a:cubicBezTo>
                  <a:cubicBezTo>
                    <a:pt x="112" y="272"/>
                    <a:pt x="112" y="272"/>
                    <a:pt x="112" y="272"/>
                  </a:cubicBezTo>
                  <a:cubicBezTo>
                    <a:pt x="112" y="263"/>
                    <a:pt x="115" y="253"/>
                    <a:pt x="118" y="24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87" y="242"/>
                    <a:pt x="287" y="242"/>
                    <a:pt x="287" y="242"/>
                  </a:cubicBezTo>
                  <a:cubicBezTo>
                    <a:pt x="289" y="251"/>
                    <a:pt x="291" y="261"/>
                    <a:pt x="292" y="271"/>
                  </a:cubicBezTo>
                  <a:cubicBezTo>
                    <a:pt x="293" y="271"/>
                    <a:pt x="293" y="271"/>
                    <a:pt x="293" y="271"/>
                  </a:cubicBezTo>
                  <a:cubicBezTo>
                    <a:pt x="294" y="264"/>
                    <a:pt x="296" y="254"/>
                    <a:pt x="299" y="241"/>
                  </a:cubicBezTo>
                  <a:cubicBezTo>
                    <a:pt x="362" y="0"/>
                    <a:pt x="362" y="0"/>
                    <a:pt x="362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5"/>
            <p:cNvSpPr>
              <a:spLocks noEditPoints="1"/>
            </p:cNvSpPr>
            <p:nvPr userDrawn="1"/>
          </p:nvSpPr>
          <p:spPr bwMode="black">
            <a:xfrm>
              <a:off x="1086737" y="2295305"/>
              <a:ext cx="361657" cy="391971"/>
            </a:xfrm>
            <a:custGeom>
              <a:avLst/>
              <a:gdLst>
                <a:gd name="T0" fmla="*/ 217 w 217"/>
                <a:gd name="T1" fmla="*/ 117 h 235"/>
                <a:gd name="T2" fmla="*/ 187 w 217"/>
                <a:gd name="T3" fmla="*/ 203 h 235"/>
                <a:gd name="T4" fmla="*/ 107 w 217"/>
                <a:gd name="T5" fmla="*/ 235 h 235"/>
                <a:gd name="T6" fmla="*/ 29 w 217"/>
                <a:gd name="T7" fmla="*/ 203 h 235"/>
                <a:gd name="T8" fmla="*/ 0 w 217"/>
                <a:gd name="T9" fmla="*/ 120 h 235"/>
                <a:gd name="T10" fmla="*/ 30 w 217"/>
                <a:gd name="T11" fmla="*/ 32 h 235"/>
                <a:gd name="T12" fmla="*/ 112 w 217"/>
                <a:gd name="T13" fmla="*/ 0 h 235"/>
                <a:gd name="T14" fmla="*/ 189 w 217"/>
                <a:gd name="T15" fmla="*/ 31 h 235"/>
                <a:gd name="T16" fmla="*/ 217 w 217"/>
                <a:gd name="T17" fmla="*/ 117 h 235"/>
                <a:gd name="T18" fmla="*/ 181 w 217"/>
                <a:gd name="T19" fmla="*/ 118 h 235"/>
                <a:gd name="T20" fmla="*/ 162 w 217"/>
                <a:gd name="T21" fmla="*/ 53 h 235"/>
                <a:gd name="T22" fmla="*/ 110 w 217"/>
                <a:gd name="T23" fmla="*/ 31 h 235"/>
                <a:gd name="T24" fmla="*/ 56 w 217"/>
                <a:gd name="T25" fmla="*/ 54 h 235"/>
                <a:gd name="T26" fmla="*/ 36 w 217"/>
                <a:gd name="T27" fmla="*/ 119 h 235"/>
                <a:gd name="T28" fmla="*/ 56 w 217"/>
                <a:gd name="T29" fmla="*/ 182 h 235"/>
                <a:gd name="T30" fmla="*/ 110 w 217"/>
                <a:gd name="T31" fmla="*/ 204 h 235"/>
                <a:gd name="T32" fmla="*/ 163 w 217"/>
                <a:gd name="T33" fmla="*/ 182 h 235"/>
                <a:gd name="T34" fmla="*/ 181 w 217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7" h="235">
                  <a:moveTo>
                    <a:pt x="217" y="117"/>
                  </a:moveTo>
                  <a:cubicBezTo>
                    <a:pt x="217" y="152"/>
                    <a:pt x="207" y="181"/>
                    <a:pt x="187" y="203"/>
                  </a:cubicBezTo>
                  <a:cubicBezTo>
                    <a:pt x="167" y="224"/>
                    <a:pt x="141" y="235"/>
                    <a:pt x="107" y="235"/>
                  </a:cubicBezTo>
                  <a:cubicBezTo>
                    <a:pt x="75" y="235"/>
                    <a:pt x="48" y="225"/>
                    <a:pt x="29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7" y="0"/>
                    <a:pt x="112" y="0"/>
                  </a:cubicBezTo>
                  <a:cubicBezTo>
                    <a:pt x="145" y="0"/>
                    <a:pt x="171" y="10"/>
                    <a:pt x="189" y="31"/>
                  </a:cubicBezTo>
                  <a:cubicBezTo>
                    <a:pt x="208" y="52"/>
                    <a:pt x="217" y="80"/>
                    <a:pt x="217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2" y="53"/>
                  </a:cubicBezTo>
                  <a:cubicBezTo>
                    <a:pt x="150" y="38"/>
                    <a:pt x="133" y="31"/>
                    <a:pt x="110" y="31"/>
                  </a:cubicBezTo>
                  <a:cubicBezTo>
                    <a:pt x="87" y="31"/>
                    <a:pt x="69" y="38"/>
                    <a:pt x="56" y="54"/>
                  </a:cubicBezTo>
                  <a:cubicBezTo>
                    <a:pt x="43" y="69"/>
                    <a:pt x="36" y="91"/>
                    <a:pt x="36" y="119"/>
                  </a:cubicBezTo>
                  <a:cubicBezTo>
                    <a:pt x="36" y="146"/>
                    <a:pt x="43" y="167"/>
                    <a:pt x="56" y="182"/>
                  </a:cubicBezTo>
                  <a:cubicBezTo>
                    <a:pt x="69" y="197"/>
                    <a:pt x="87" y="204"/>
                    <a:pt x="110" y="204"/>
                  </a:cubicBezTo>
                  <a:cubicBezTo>
                    <a:pt x="133" y="204"/>
                    <a:pt x="150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16"/>
            <p:cNvSpPr>
              <a:spLocks/>
            </p:cNvSpPr>
            <p:nvPr userDrawn="1"/>
          </p:nvSpPr>
          <p:spPr bwMode="black">
            <a:xfrm>
              <a:off x="1540042" y="2296715"/>
              <a:ext cx="191756" cy="382101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5 w 115"/>
                <a:gd name="T7" fmla="*/ 114 h 229"/>
                <a:gd name="T8" fmla="*/ 35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5 w 115"/>
                <a:gd name="T15" fmla="*/ 4 h 229"/>
                <a:gd name="T16" fmla="*/ 35 w 115"/>
                <a:gd name="T17" fmla="*/ 51 h 229"/>
                <a:gd name="T18" fmla="*/ 36 w 115"/>
                <a:gd name="T19" fmla="*/ 51 h 229"/>
                <a:gd name="T20" fmla="*/ 59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8" y="36"/>
                    <a:pt x="100" y="33"/>
                    <a:pt x="88" y="33"/>
                  </a:cubicBezTo>
                  <a:cubicBezTo>
                    <a:pt x="72" y="33"/>
                    <a:pt x="59" y="41"/>
                    <a:pt x="50" y="56"/>
                  </a:cubicBezTo>
                  <a:cubicBezTo>
                    <a:pt x="40" y="71"/>
                    <a:pt x="35" y="90"/>
                    <a:pt x="35" y="11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8" y="23"/>
                    <a:pt x="59" y="14"/>
                  </a:cubicBezTo>
                  <a:cubicBezTo>
                    <a:pt x="69" y="5"/>
                    <a:pt x="80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Rectangle 17"/>
            <p:cNvSpPr>
              <a:spLocks noChangeArrowheads="1"/>
            </p:cNvSpPr>
            <p:nvPr userDrawn="1"/>
          </p:nvSpPr>
          <p:spPr bwMode="black">
            <a:xfrm>
              <a:off x="1795246" y="2125404"/>
              <a:ext cx="60629" cy="5534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18"/>
            <p:cNvSpPr>
              <a:spLocks noEditPoints="1"/>
            </p:cNvSpPr>
            <p:nvPr userDrawn="1"/>
          </p:nvSpPr>
          <p:spPr bwMode="black">
            <a:xfrm>
              <a:off x="1945408" y="2125404"/>
              <a:ext cx="340507" cy="561872"/>
            </a:xfrm>
            <a:custGeom>
              <a:avLst/>
              <a:gdLst>
                <a:gd name="T0" fmla="*/ 204 w 204"/>
                <a:gd name="T1" fmla="*/ 332 h 337"/>
                <a:gd name="T2" fmla="*/ 168 w 204"/>
                <a:gd name="T3" fmla="*/ 332 h 337"/>
                <a:gd name="T4" fmla="*/ 168 w 204"/>
                <a:gd name="T5" fmla="*/ 294 h 337"/>
                <a:gd name="T6" fmla="*/ 168 w 204"/>
                <a:gd name="T7" fmla="*/ 294 h 337"/>
                <a:gd name="T8" fmla="*/ 92 w 204"/>
                <a:gd name="T9" fmla="*/ 337 h 337"/>
                <a:gd name="T10" fmla="*/ 25 w 204"/>
                <a:gd name="T11" fmla="*/ 307 h 337"/>
                <a:gd name="T12" fmla="*/ 0 w 204"/>
                <a:gd name="T13" fmla="*/ 225 h 337"/>
                <a:gd name="T14" fmla="*/ 28 w 204"/>
                <a:gd name="T15" fmla="*/ 136 h 337"/>
                <a:gd name="T16" fmla="*/ 101 w 204"/>
                <a:gd name="T17" fmla="*/ 102 h 337"/>
                <a:gd name="T18" fmla="*/ 168 w 204"/>
                <a:gd name="T19" fmla="*/ 138 h 337"/>
                <a:gd name="T20" fmla="*/ 168 w 204"/>
                <a:gd name="T21" fmla="*/ 138 h 337"/>
                <a:gd name="T22" fmla="*/ 168 w 204"/>
                <a:gd name="T23" fmla="*/ 0 h 337"/>
                <a:gd name="T24" fmla="*/ 204 w 204"/>
                <a:gd name="T25" fmla="*/ 0 h 337"/>
                <a:gd name="T26" fmla="*/ 204 w 204"/>
                <a:gd name="T27" fmla="*/ 332 h 337"/>
                <a:gd name="T28" fmla="*/ 168 w 204"/>
                <a:gd name="T29" fmla="*/ 230 h 337"/>
                <a:gd name="T30" fmla="*/ 168 w 204"/>
                <a:gd name="T31" fmla="*/ 197 h 337"/>
                <a:gd name="T32" fmla="*/ 150 w 204"/>
                <a:gd name="T33" fmla="*/ 151 h 337"/>
                <a:gd name="T34" fmla="*/ 106 w 204"/>
                <a:gd name="T35" fmla="*/ 133 h 337"/>
                <a:gd name="T36" fmla="*/ 55 w 204"/>
                <a:gd name="T37" fmla="*/ 157 h 337"/>
                <a:gd name="T38" fmla="*/ 37 w 204"/>
                <a:gd name="T39" fmla="*/ 223 h 337"/>
                <a:gd name="T40" fmla="*/ 54 w 204"/>
                <a:gd name="T41" fmla="*/ 284 h 337"/>
                <a:gd name="T42" fmla="*/ 102 w 204"/>
                <a:gd name="T43" fmla="*/ 306 h 337"/>
                <a:gd name="T44" fmla="*/ 150 w 204"/>
                <a:gd name="T45" fmla="*/ 285 h 337"/>
                <a:gd name="T46" fmla="*/ 168 w 204"/>
                <a:gd name="T47" fmla="*/ 2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337">
                  <a:moveTo>
                    <a:pt x="204" y="332"/>
                  </a:moveTo>
                  <a:cubicBezTo>
                    <a:pt x="168" y="332"/>
                    <a:pt x="168" y="332"/>
                    <a:pt x="168" y="332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51" y="323"/>
                    <a:pt x="126" y="337"/>
                    <a:pt x="92" y="337"/>
                  </a:cubicBezTo>
                  <a:cubicBezTo>
                    <a:pt x="64" y="337"/>
                    <a:pt x="42" y="327"/>
                    <a:pt x="25" y="307"/>
                  </a:cubicBezTo>
                  <a:cubicBezTo>
                    <a:pt x="9" y="286"/>
                    <a:pt x="0" y="259"/>
                    <a:pt x="0" y="225"/>
                  </a:cubicBezTo>
                  <a:cubicBezTo>
                    <a:pt x="0" y="188"/>
                    <a:pt x="10" y="158"/>
                    <a:pt x="28" y="136"/>
                  </a:cubicBezTo>
                  <a:cubicBezTo>
                    <a:pt x="46" y="113"/>
                    <a:pt x="71" y="102"/>
                    <a:pt x="101" y="102"/>
                  </a:cubicBezTo>
                  <a:cubicBezTo>
                    <a:pt x="132" y="102"/>
                    <a:pt x="154" y="114"/>
                    <a:pt x="168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4" y="0"/>
                    <a:pt x="204" y="0"/>
                    <a:pt x="204" y="0"/>
                  </a:cubicBezTo>
                  <a:lnTo>
                    <a:pt x="204" y="332"/>
                  </a:lnTo>
                  <a:close/>
                  <a:moveTo>
                    <a:pt x="168" y="230"/>
                  </a:moveTo>
                  <a:cubicBezTo>
                    <a:pt x="168" y="197"/>
                    <a:pt x="168" y="197"/>
                    <a:pt x="168" y="197"/>
                  </a:cubicBezTo>
                  <a:cubicBezTo>
                    <a:pt x="168" y="179"/>
                    <a:pt x="162" y="163"/>
                    <a:pt x="150" y="151"/>
                  </a:cubicBezTo>
                  <a:cubicBezTo>
                    <a:pt x="138" y="139"/>
                    <a:pt x="123" y="133"/>
                    <a:pt x="106" y="133"/>
                  </a:cubicBezTo>
                  <a:cubicBezTo>
                    <a:pt x="85" y="133"/>
                    <a:pt x="68" y="141"/>
                    <a:pt x="55" y="157"/>
                  </a:cubicBezTo>
                  <a:cubicBezTo>
                    <a:pt x="43" y="173"/>
                    <a:pt x="37" y="195"/>
                    <a:pt x="37" y="223"/>
                  </a:cubicBezTo>
                  <a:cubicBezTo>
                    <a:pt x="37" y="249"/>
                    <a:pt x="43" y="269"/>
                    <a:pt x="54" y="284"/>
                  </a:cubicBezTo>
                  <a:cubicBezTo>
                    <a:pt x="66" y="299"/>
                    <a:pt x="82" y="306"/>
                    <a:pt x="102" y="306"/>
                  </a:cubicBezTo>
                  <a:cubicBezTo>
                    <a:pt x="121" y="306"/>
                    <a:pt x="137" y="299"/>
                    <a:pt x="150" y="285"/>
                  </a:cubicBezTo>
                  <a:cubicBezTo>
                    <a:pt x="162" y="271"/>
                    <a:pt x="168" y="252"/>
                    <a:pt x="168" y="2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19"/>
            <p:cNvSpPr>
              <a:spLocks/>
            </p:cNvSpPr>
            <p:nvPr userDrawn="1"/>
          </p:nvSpPr>
          <p:spPr bwMode="black">
            <a:xfrm>
              <a:off x="2354299" y="2303765"/>
              <a:ext cx="513228" cy="375052"/>
            </a:xfrm>
            <a:custGeom>
              <a:avLst/>
              <a:gdLst>
                <a:gd name="T0" fmla="*/ 308 w 308"/>
                <a:gd name="T1" fmla="*/ 0 h 225"/>
                <a:gd name="T2" fmla="*/ 242 w 308"/>
                <a:gd name="T3" fmla="*/ 225 h 225"/>
                <a:gd name="T4" fmla="*/ 206 w 308"/>
                <a:gd name="T5" fmla="*/ 225 h 225"/>
                <a:gd name="T6" fmla="*/ 160 w 308"/>
                <a:gd name="T7" fmla="*/ 64 h 225"/>
                <a:gd name="T8" fmla="*/ 157 w 308"/>
                <a:gd name="T9" fmla="*/ 43 h 225"/>
                <a:gd name="T10" fmla="*/ 156 w 308"/>
                <a:gd name="T11" fmla="*/ 43 h 225"/>
                <a:gd name="T12" fmla="*/ 151 w 308"/>
                <a:gd name="T13" fmla="*/ 64 h 225"/>
                <a:gd name="T14" fmla="*/ 102 w 308"/>
                <a:gd name="T15" fmla="*/ 225 h 225"/>
                <a:gd name="T16" fmla="*/ 67 w 308"/>
                <a:gd name="T17" fmla="*/ 225 h 225"/>
                <a:gd name="T18" fmla="*/ 0 w 308"/>
                <a:gd name="T19" fmla="*/ 0 h 225"/>
                <a:gd name="T20" fmla="*/ 37 w 308"/>
                <a:gd name="T21" fmla="*/ 0 h 225"/>
                <a:gd name="T22" fmla="*/ 83 w 308"/>
                <a:gd name="T23" fmla="*/ 169 h 225"/>
                <a:gd name="T24" fmla="*/ 86 w 308"/>
                <a:gd name="T25" fmla="*/ 189 h 225"/>
                <a:gd name="T26" fmla="*/ 87 w 308"/>
                <a:gd name="T27" fmla="*/ 189 h 225"/>
                <a:gd name="T28" fmla="*/ 91 w 308"/>
                <a:gd name="T29" fmla="*/ 169 h 225"/>
                <a:gd name="T30" fmla="*/ 142 w 308"/>
                <a:gd name="T31" fmla="*/ 0 h 225"/>
                <a:gd name="T32" fmla="*/ 174 w 308"/>
                <a:gd name="T33" fmla="*/ 0 h 225"/>
                <a:gd name="T34" fmla="*/ 220 w 308"/>
                <a:gd name="T35" fmla="*/ 169 h 225"/>
                <a:gd name="T36" fmla="*/ 223 w 308"/>
                <a:gd name="T37" fmla="*/ 190 h 225"/>
                <a:gd name="T38" fmla="*/ 225 w 308"/>
                <a:gd name="T39" fmla="*/ 190 h 225"/>
                <a:gd name="T40" fmla="*/ 228 w 308"/>
                <a:gd name="T41" fmla="*/ 169 h 225"/>
                <a:gd name="T42" fmla="*/ 273 w 308"/>
                <a:gd name="T43" fmla="*/ 0 h 225"/>
                <a:gd name="T44" fmla="*/ 308 w 308"/>
                <a:gd name="T4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225">
                  <a:moveTo>
                    <a:pt x="308" y="0"/>
                  </a:moveTo>
                  <a:cubicBezTo>
                    <a:pt x="242" y="225"/>
                    <a:pt x="242" y="225"/>
                    <a:pt x="242" y="225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59"/>
                    <a:pt x="157" y="52"/>
                    <a:pt x="157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5" y="49"/>
                    <a:pt x="154" y="55"/>
                    <a:pt x="151" y="64"/>
                  </a:cubicBezTo>
                  <a:cubicBezTo>
                    <a:pt x="102" y="225"/>
                    <a:pt x="102" y="225"/>
                    <a:pt x="102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4" y="175"/>
                    <a:pt x="85" y="182"/>
                    <a:pt x="86" y="189"/>
                  </a:cubicBezTo>
                  <a:cubicBezTo>
                    <a:pt x="87" y="189"/>
                    <a:pt x="87" y="189"/>
                    <a:pt x="87" y="189"/>
                  </a:cubicBezTo>
                  <a:cubicBezTo>
                    <a:pt x="88" y="184"/>
                    <a:pt x="89" y="177"/>
                    <a:pt x="91" y="169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22" y="175"/>
                    <a:pt x="223" y="182"/>
                    <a:pt x="223" y="190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5" y="183"/>
                    <a:pt x="226" y="176"/>
                    <a:pt x="228" y="169"/>
                  </a:cubicBezTo>
                  <a:cubicBezTo>
                    <a:pt x="273" y="0"/>
                    <a:pt x="273" y="0"/>
                    <a:pt x="273" y="0"/>
                  </a:cubicBezTo>
                  <a:lnTo>
                    <a:pt x="30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20"/>
            <p:cNvSpPr>
              <a:spLocks noEditPoints="1"/>
            </p:cNvSpPr>
            <p:nvPr userDrawn="1"/>
          </p:nvSpPr>
          <p:spPr bwMode="black">
            <a:xfrm>
              <a:off x="2929566" y="2131749"/>
              <a:ext cx="76843" cy="547068"/>
            </a:xfrm>
            <a:custGeom>
              <a:avLst/>
              <a:gdLst>
                <a:gd name="T0" fmla="*/ 46 w 46"/>
                <a:gd name="T1" fmla="*/ 23 h 328"/>
                <a:gd name="T2" fmla="*/ 39 w 46"/>
                <a:gd name="T3" fmla="*/ 40 h 328"/>
                <a:gd name="T4" fmla="*/ 23 w 46"/>
                <a:gd name="T5" fmla="*/ 46 h 328"/>
                <a:gd name="T6" fmla="*/ 6 w 46"/>
                <a:gd name="T7" fmla="*/ 40 h 328"/>
                <a:gd name="T8" fmla="*/ 0 w 46"/>
                <a:gd name="T9" fmla="*/ 23 h 328"/>
                <a:gd name="T10" fmla="*/ 6 w 46"/>
                <a:gd name="T11" fmla="*/ 7 h 328"/>
                <a:gd name="T12" fmla="*/ 23 w 46"/>
                <a:gd name="T13" fmla="*/ 0 h 328"/>
                <a:gd name="T14" fmla="*/ 39 w 46"/>
                <a:gd name="T15" fmla="*/ 7 h 328"/>
                <a:gd name="T16" fmla="*/ 46 w 46"/>
                <a:gd name="T17" fmla="*/ 23 h 328"/>
                <a:gd name="T18" fmla="*/ 40 w 46"/>
                <a:gd name="T19" fmla="*/ 328 h 328"/>
                <a:gd name="T20" fmla="*/ 4 w 46"/>
                <a:gd name="T21" fmla="*/ 328 h 328"/>
                <a:gd name="T22" fmla="*/ 4 w 46"/>
                <a:gd name="T23" fmla="*/ 103 h 328"/>
                <a:gd name="T24" fmla="*/ 40 w 46"/>
                <a:gd name="T25" fmla="*/ 103 h 328"/>
                <a:gd name="T26" fmla="*/ 40 w 46"/>
                <a:gd name="T27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328">
                  <a:moveTo>
                    <a:pt x="46" y="23"/>
                  </a:moveTo>
                  <a:cubicBezTo>
                    <a:pt x="46" y="30"/>
                    <a:pt x="44" y="35"/>
                    <a:pt x="39" y="40"/>
                  </a:cubicBezTo>
                  <a:cubicBezTo>
                    <a:pt x="34" y="44"/>
                    <a:pt x="29" y="46"/>
                    <a:pt x="23" y="46"/>
                  </a:cubicBezTo>
                  <a:cubicBezTo>
                    <a:pt x="16" y="46"/>
                    <a:pt x="11" y="44"/>
                    <a:pt x="6" y="40"/>
                  </a:cubicBezTo>
                  <a:cubicBezTo>
                    <a:pt x="2" y="36"/>
                    <a:pt x="0" y="30"/>
                    <a:pt x="0" y="23"/>
                  </a:cubicBezTo>
                  <a:cubicBezTo>
                    <a:pt x="0" y="17"/>
                    <a:pt x="2" y="11"/>
                    <a:pt x="6" y="7"/>
                  </a:cubicBezTo>
                  <a:cubicBezTo>
                    <a:pt x="10" y="2"/>
                    <a:pt x="16" y="0"/>
                    <a:pt x="23" y="0"/>
                  </a:cubicBezTo>
                  <a:cubicBezTo>
                    <a:pt x="29" y="0"/>
                    <a:pt x="35" y="2"/>
                    <a:pt x="39" y="7"/>
                  </a:cubicBezTo>
                  <a:cubicBezTo>
                    <a:pt x="44" y="11"/>
                    <a:pt x="46" y="17"/>
                    <a:pt x="46" y="23"/>
                  </a:cubicBezTo>
                  <a:close/>
                  <a:moveTo>
                    <a:pt x="40" y="328"/>
                  </a:moveTo>
                  <a:cubicBezTo>
                    <a:pt x="4" y="328"/>
                    <a:pt x="4" y="328"/>
                    <a:pt x="4" y="328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0" y="103"/>
                    <a:pt x="40" y="103"/>
                    <a:pt x="40" y="103"/>
                  </a:cubicBezTo>
                  <a:lnTo>
                    <a:pt x="40" y="32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21"/>
            <p:cNvSpPr>
              <a:spLocks noEditPoints="1"/>
            </p:cNvSpPr>
            <p:nvPr userDrawn="1"/>
          </p:nvSpPr>
          <p:spPr bwMode="black">
            <a:xfrm>
              <a:off x="3088187" y="2125404"/>
              <a:ext cx="338392" cy="561872"/>
            </a:xfrm>
            <a:custGeom>
              <a:avLst/>
              <a:gdLst>
                <a:gd name="T0" fmla="*/ 203 w 203"/>
                <a:gd name="T1" fmla="*/ 332 h 337"/>
                <a:gd name="T2" fmla="*/ 168 w 203"/>
                <a:gd name="T3" fmla="*/ 332 h 337"/>
                <a:gd name="T4" fmla="*/ 168 w 203"/>
                <a:gd name="T5" fmla="*/ 294 h 337"/>
                <a:gd name="T6" fmla="*/ 167 w 203"/>
                <a:gd name="T7" fmla="*/ 294 h 337"/>
                <a:gd name="T8" fmla="*/ 91 w 203"/>
                <a:gd name="T9" fmla="*/ 337 h 337"/>
                <a:gd name="T10" fmla="*/ 24 w 203"/>
                <a:gd name="T11" fmla="*/ 307 h 337"/>
                <a:gd name="T12" fmla="*/ 0 w 203"/>
                <a:gd name="T13" fmla="*/ 225 h 337"/>
                <a:gd name="T14" fmla="*/ 27 w 203"/>
                <a:gd name="T15" fmla="*/ 136 h 337"/>
                <a:gd name="T16" fmla="*/ 101 w 203"/>
                <a:gd name="T17" fmla="*/ 102 h 337"/>
                <a:gd name="T18" fmla="*/ 167 w 203"/>
                <a:gd name="T19" fmla="*/ 138 h 337"/>
                <a:gd name="T20" fmla="*/ 168 w 203"/>
                <a:gd name="T21" fmla="*/ 138 h 337"/>
                <a:gd name="T22" fmla="*/ 168 w 203"/>
                <a:gd name="T23" fmla="*/ 0 h 337"/>
                <a:gd name="T24" fmla="*/ 203 w 203"/>
                <a:gd name="T25" fmla="*/ 0 h 337"/>
                <a:gd name="T26" fmla="*/ 203 w 203"/>
                <a:gd name="T27" fmla="*/ 332 h 337"/>
                <a:gd name="T28" fmla="*/ 168 w 203"/>
                <a:gd name="T29" fmla="*/ 230 h 337"/>
                <a:gd name="T30" fmla="*/ 168 w 203"/>
                <a:gd name="T31" fmla="*/ 197 h 337"/>
                <a:gd name="T32" fmla="*/ 149 w 203"/>
                <a:gd name="T33" fmla="*/ 151 h 337"/>
                <a:gd name="T34" fmla="*/ 105 w 203"/>
                <a:gd name="T35" fmla="*/ 133 h 337"/>
                <a:gd name="T36" fmla="*/ 54 w 203"/>
                <a:gd name="T37" fmla="*/ 157 h 337"/>
                <a:gd name="T38" fmla="*/ 36 w 203"/>
                <a:gd name="T39" fmla="*/ 223 h 337"/>
                <a:gd name="T40" fmla="*/ 53 w 203"/>
                <a:gd name="T41" fmla="*/ 284 h 337"/>
                <a:gd name="T42" fmla="*/ 101 w 203"/>
                <a:gd name="T43" fmla="*/ 306 h 337"/>
                <a:gd name="T44" fmla="*/ 149 w 203"/>
                <a:gd name="T45" fmla="*/ 285 h 337"/>
                <a:gd name="T46" fmla="*/ 168 w 203"/>
                <a:gd name="T47" fmla="*/ 2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3" h="337">
                  <a:moveTo>
                    <a:pt x="203" y="332"/>
                  </a:moveTo>
                  <a:cubicBezTo>
                    <a:pt x="168" y="332"/>
                    <a:pt x="168" y="332"/>
                    <a:pt x="168" y="332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67" y="294"/>
                    <a:pt x="167" y="294"/>
                    <a:pt x="167" y="294"/>
                  </a:cubicBezTo>
                  <a:cubicBezTo>
                    <a:pt x="150" y="323"/>
                    <a:pt x="125" y="337"/>
                    <a:pt x="91" y="337"/>
                  </a:cubicBezTo>
                  <a:cubicBezTo>
                    <a:pt x="63" y="337"/>
                    <a:pt x="41" y="327"/>
                    <a:pt x="24" y="307"/>
                  </a:cubicBezTo>
                  <a:cubicBezTo>
                    <a:pt x="8" y="286"/>
                    <a:pt x="0" y="259"/>
                    <a:pt x="0" y="225"/>
                  </a:cubicBezTo>
                  <a:cubicBezTo>
                    <a:pt x="0" y="188"/>
                    <a:pt x="9" y="158"/>
                    <a:pt x="27" y="136"/>
                  </a:cubicBezTo>
                  <a:cubicBezTo>
                    <a:pt x="45" y="113"/>
                    <a:pt x="70" y="102"/>
                    <a:pt x="101" y="102"/>
                  </a:cubicBezTo>
                  <a:cubicBezTo>
                    <a:pt x="131" y="102"/>
                    <a:pt x="153" y="114"/>
                    <a:pt x="167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3" y="0"/>
                    <a:pt x="203" y="0"/>
                    <a:pt x="203" y="0"/>
                  </a:cubicBezTo>
                  <a:lnTo>
                    <a:pt x="203" y="332"/>
                  </a:lnTo>
                  <a:close/>
                  <a:moveTo>
                    <a:pt x="168" y="230"/>
                  </a:moveTo>
                  <a:cubicBezTo>
                    <a:pt x="168" y="197"/>
                    <a:pt x="168" y="197"/>
                    <a:pt x="168" y="197"/>
                  </a:cubicBezTo>
                  <a:cubicBezTo>
                    <a:pt x="168" y="179"/>
                    <a:pt x="162" y="163"/>
                    <a:pt x="149" y="151"/>
                  </a:cubicBezTo>
                  <a:cubicBezTo>
                    <a:pt x="137" y="139"/>
                    <a:pt x="122" y="133"/>
                    <a:pt x="105" y="133"/>
                  </a:cubicBezTo>
                  <a:cubicBezTo>
                    <a:pt x="84" y="133"/>
                    <a:pt x="67" y="141"/>
                    <a:pt x="54" y="157"/>
                  </a:cubicBezTo>
                  <a:cubicBezTo>
                    <a:pt x="42" y="173"/>
                    <a:pt x="36" y="195"/>
                    <a:pt x="36" y="223"/>
                  </a:cubicBezTo>
                  <a:cubicBezTo>
                    <a:pt x="36" y="249"/>
                    <a:pt x="42" y="269"/>
                    <a:pt x="53" y="284"/>
                  </a:cubicBezTo>
                  <a:cubicBezTo>
                    <a:pt x="65" y="299"/>
                    <a:pt x="81" y="306"/>
                    <a:pt x="101" y="306"/>
                  </a:cubicBezTo>
                  <a:cubicBezTo>
                    <a:pt x="120" y="306"/>
                    <a:pt x="136" y="299"/>
                    <a:pt x="149" y="285"/>
                  </a:cubicBezTo>
                  <a:cubicBezTo>
                    <a:pt x="161" y="271"/>
                    <a:pt x="168" y="252"/>
                    <a:pt x="168" y="23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22"/>
            <p:cNvSpPr>
              <a:spLocks noEditPoints="1"/>
            </p:cNvSpPr>
            <p:nvPr userDrawn="1"/>
          </p:nvSpPr>
          <p:spPr bwMode="black">
            <a:xfrm>
              <a:off x="3518227" y="2295305"/>
              <a:ext cx="320063" cy="391971"/>
            </a:xfrm>
            <a:custGeom>
              <a:avLst/>
              <a:gdLst>
                <a:gd name="T0" fmla="*/ 192 w 192"/>
                <a:gd name="T1" fmla="*/ 126 h 235"/>
                <a:gd name="T2" fmla="*/ 36 w 192"/>
                <a:gd name="T3" fmla="*/ 126 h 235"/>
                <a:gd name="T4" fmla="*/ 56 w 192"/>
                <a:gd name="T5" fmla="*/ 184 h 235"/>
                <a:gd name="T6" fmla="*/ 108 w 192"/>
                <a:gd name="T7" fmla="*/ 204 h 235"/>
                <a:gd name="T8" fmla="*/ 177 w 192"/>
                <a:gd name="T9" fmla="*/ 180 h 235"/>
                <a:gd name="T10" fmla="*/ 177 w 192"/>
                <a:gd name="T11" fmla="*/ 213 h 235"/>
                <a:gd name="T12" fmla="*/ 100 w 192"/>
                <a:gd name="T13" fmla="*/ 235 h 235"/>
                <a:gd name="T14" fmla="*/ 26 w 192"/>
                <a:gd name="T15" fmla="*/ 204 h 235"/>
                <a:gd name="T16" fmla="*/ 0 w 192"/>
                <a:gd name="T17" fmla="*/ 118 h 235"/>
                <a:gd name="T18" fmla="*/ 13 w 192"/>
                <a:gd name="T19" fmla="*/ 58 h 235"/>
                <a:gd name="T20" fmla="*/ 49 w 192"/>
                <a:gd name="T21" fmla="*/ 15 h 235"/>
                <a:gd name="T22" fmla="*/ 101 w 192"/>
                <a:gd name="T23" fmla="*/ 0 h 235"/>
                <a:gd name="T24" fmla="*/ 168 w 192"/>
                <a:gd name="T25" fmla="*/ 28 h 235"/>
                <a:gd name="T26" fmla="*/ 192 w 192"/>
                <a:gd name="T27" fmla="*/ 108 h 235"/>
                <a:gd name="T28" fmla="*/ 192 w 192"/>
                <a:gd name="T29" fmla="*/ 126 h 235"/>
                <a:gd name="T30" fmla="*/ 156 w 192"/>
                <a:gd name="T31" fmla="*/ 96 h 235"/>
                <a:gd name="T32" fmla="*/ 141 w 192"/>
                <a:gd name="T33" fmla="*/ 48 h 235"/>
                <a:gd name="T34" fmla="*/ 101 w 192"/>
                <a:gd name="T35" fmla="*/ 31 h 235"/>
                <a:gd name="T36" fmla="*/ 59 w 192"/>
                <a:gd name="T37" fmla="*/ 48 h 235"/>
                <a:gd name="T38" fmla="*/ 37 w 192"/>
                <a:gd name="T39" fmla="*/ 96 h 235"/>
                <a:gd name="T40" fmla="*/ 156 w 192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235">
                  <a:moveTo>
                    <a:pt x="192" y="126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37" y="152"/>
                    <a:pt x="43" y="171"/>
                    <a:pt x="56" y="184"/>
                  </a:cubicBezTo>
                  <a:cubicBezTo>
                    <a:pt x="69" y="198"/>
                    <a:pt x="86" y="204"/>
                    <a:pt x="108" y="204"/>
                  </a:cubicBezTo>
                  <a:cubicBezTo>
                    <a:pt x="133" y="204"/>
                    <a:pt x="156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7" y="228"/>
                    <a:pt x="132" y="235"/>
                    <a:pt x="100" y="235"/>
                  </a:cubicBezTo>
                  <a:cubicBezTo>
                    <a:pt x="68" y="235"/>
                    <a:pt x="44" y="225"/>
                    <a:pt x="26" y="204"/>
                  </a:cubicBezTo>
                  <a:cubicBezTo>
                    <a:pt x="8" y="183"/>
                    <a:pt x="0" y="155"/>
                    <a:pt x="0" y="118"/>
                  </a:cubicBezTo>
                  <a:cubicBezTo>
                    <a:pt x="0" y="96"/>
                    <a:pt x="4" y="76"/>
                    <a:pt x="13" y="58"/>
                  </a:cubicBezTo>
                  <a:cubicBezTo>
                    <a:pt x="22" y="39"/>
                    <a:pt x="34" y="25"/>
                    <a:pt x="49" y="15"/>
                  </a:cubicBezTo>
                  <a:cubicBezTo>
                    <a:pt x="65" y="5"/>
                    <a:pt x="82" y="0"/>
                    <a:pt x="101" y="0"/>
                  </a:cubicBezTo>
                  <a:cubicBezTo>
                    <a:pt x="130" y="0"/>
                    <a:pt x="152" y="9"/>
                    <a:pt x="168" y="28"/>
                  </a:cubicBezTo>
                  <a:cubicBezTo>
                    <a:pt x="184" y="47"/>
                    <a:pt x="192" y="74"/>
                    <a:pt x="192" y="108"/>
                  </a:cubicBezTo>
                  <a:lnTo>
                    <a:pt x="192" y="126"/>
                  </a:lnTo>
                  <a:close/>
                  <a:moveTo>
                    <a:pt x="156" y="96"/>
                  </a:moveTo>
                  <a:cubicBezTo>
                    <a:pt x="156" y="75"/>
                    <a:pt x="151" y="59"/>
                    <a:pt x="141" y="48"/>
                  </a:cubicBezTo>
                  <a:cubicBezTo>
                    <a:pt x="132" y="36"/>
                    <a:pt x="118" y="31"/>
                    <a:pt x="101" y="31"/>
                  </a:cubicBezTo>
                  <a:cubicBezTo>
                    <a:pt x="84" y="31"/>
                    <a:pt x="70" y="37"/>
                    <a:pt x="59" y="48"/>
                  </a:cubicBezTo>
                  <a:cubicBezTo>
                    <a:pt x="47" y="60"/>
                    <a:pt x="40" y="76"/>
                    <a:pt x="37" y="96"/>
                  </a:cubicBezTo>
                  <a:lnTo>
                    <a:pt x="156" y="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23"/>
            <p:cNvSpPr>
              <a:spLocks noEditPoints="1"/>
            </p:cNvSpPr>
            <p:nvPr userDrawn="1"/>
          </p:nvSpPr>
          <p:spPr bwMode="black">
            <a:xfrm>
              <a:off x="452957" y="2946711"/>
              <a:ext cx="315128" cy="523803"/>
            </a:xfrm>
            <a:custGeom>
              <a:avLst/>
              <a:gdLst>
                <a:gd name="T0" fmla="*/ 189 w 189"/>
                <a:gd name="T1" fmla="*/ 93 h 314"/>
                <a:gd name="T2" fmla="*/ 158 w 189"/>
                <a:gd name="T3" fmla="*/ 167 h 314"/>
                <a:gd name="T4" fmla="*/ 77 w 189"/>
                <a:gd name="T5" fmla="*/ 195 h 314"/>
                <a:gd name="T6" fmla="*/ 36 w 189"/>
                <a:gd name="T7" fmla="*/ 195 h 314"/>
                <a:gd name="T8" fmla="*/ 36 w 189"/>
                <a:gd name="T9" fmla="*/ 314 h 314"/>
                <a:gd name="T10" fmla="*/ 0 w 189"/>
                <a:gd name="T11" fmla="*/ 314 h 314"/>
                <a:gd name="T12" fmla="*/ 0 w 189"/>
                <a:gd name="T13" fmla="*/ 0 h 314"/>
                <a:gd name="T14" fmla="*/ 85 w 189"/>
                <a:gd name="T15" fmla="*/ 0 h 314"/>
                <a:gd name="T16" fmla="*/ 161 w 189"/>
                <a:gd name="T17" fmla="*/ 24 h 314"/>
                <a:gd name="T18" fmla="*/ 189 w 189"/>
                <a:gd name="T19" fmla="*/ 93 h 314"/>
                <a:gd name="T20" fmla="*/ 151 w 189"/>
                <a:gd name="T21" fmla="*/ 95 h 314"/>
                <a:gd name="T22" fmla="*/ 78 w 189"/>
                <a:gd name="T23" fmla="*/ 33 h 314"/>
                <a:gd name="T24" fmla="*/ 36 w 189"/>
                <a:gd name="T25" fmla="*/ 33 h 314"/>
                <a:gd name="T26" fmla="*/ 36 w 189"/>
                <a:gd name="T27" fmla="*/ 162 h 314"/>
                <a:gd name="T28" fmla="*/ 74 w 189"/>
                <a:gd name="T29" fmla="*/ 162 h 314"/>
                <a:gd name="T30" fmla="*/ 131 w 189"/>
                <a:gd name="T31" fmla="*/ 144 h 314"/>
                <a:gd name="T32" fmla="*/ 151 w 189"/>
                <a:gd name="T33" fmla="*/ 9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9" h="314">
                  <a:moveTo>
                    <a:pt x="189" y="93"/>
                  </a:moveTo>
                  <a:cubicBezTo>
                    <a:pt x="189" y="124"/>
                    <a:pt x="178" y="148"/>
                    <a:pt x="158" y="167"/>
                  </a:cubicBezTo>
                  <a:cubicBezTo>
                    <a:pt x="137" y="185"/>
                    <a:pt x="110" y="195"/>
                    <a:pt x="77" y="195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6" y="314"/>
                    <a:pt x="36" y="314"/>
                    <a:pt x="36" y="31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18" y="0"/>
                    <a:pt x="143" y="8"/>
                    <a:pt x="161" y="24"/>
                  </a:cubicBezTo>
                  <a:cubicBezTo>
                    <a:pt x="180" y="41"/>
                    <a:pt x="189" y="64"/>
                    <a:pt x="189" y="93"/>
                  </a:cubicBezTo>
                  <a:close/>
                  <a:moveTo>
                    <a:pt x="151" y="95"/>
                  </a:moveTo>
                  <a:cubicBezTo>
                    <a:pt x="151" y="54"/>
                    <a:pt x="127" y="33"/>
                    <a:pt x="78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74" y="162"/>
                    <a:pt x="74" y="162"/>
                    <a:pt x="74" y="162"/>
                  </a:cubicBezTo>
                  <a:cubicBezTo>
                    <a:pt x="99" y="162"/>
                    <a:pt x="118" y="156"/>
                    <a:pt x="131" y="144"/>
                  </a:cubicBezTo>
                  <a:cubicBezTo>
                    <a:pt x="144" y="133"/>
                    <a:pt x="151" y="117"/>
                    <a:pt x="151" y="9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24"/>
            <p:cNvSpPr>
              <a:spLocks noEditPoints="1"/>
            </p:cNvSpPr>
            <p:nvPr userDrawn="1"/>
          </p:nvSpPr>
          <p:spPr bwMode="black">
            <a:xfrm>
              <a:off x="803334" y="3087003"/>
              <a:ext cx="289748" cy="391971"/>
            </a:xfrm>
            <a:custGeom>
              <a:avLst/>
              <a:gdLst>
                <a:gd name="T0" fmla="*/ 174 w 174"/>
                <a:gd name="T1" fmla="*/ 230 h 235"/>
                <a:gd name="T2" fmla="*/ 139 w 174"/>
                <a:gd name="T3" fmla="*/ 230 h 235"/>
                <a:gd name="T4" fmla="*/ 139 w 174"/>
                <a:gd name="T5" fmla="*/ 195 h 235"/>
                <a:gd name="T6" fmla="*/ 138 w 174"/>
                <a:gd name="T7" fmla="*/ 195 h 235"/>
                <a:gd name="T8" fmla="*/ 70 w 174"/>
                <a:gd name="T9" fmla="*/ 235 h 235"/>
                <a:gd name="T10" fmla="*/ 19 w 174"/>
                <a:gd name="T11" fmla="*/ 218 h 235"/>
                <a:gd name="T12" fmla="*/ 0 w 174"/>
                <a:gd name="T13" fmla="*/ 170 h 235"/>
                <a:gd name="T14" fmla="*/ 73 w 174"/>
                <a:gd name="T15" fmla="*/ 97 h 235"/>
                <a:gd name="T16" fmla="*/ 139 w 174"/>
                <a:gd name="T17" fmla="*/ 87 h 235"/>
                <a:gd name="T18" fmla="*/ 93 w 174"/>
                <a:gd name="T19" fmla="*/ 31 h 235"/>
                <a:gd name="T20" fmla="*/ 21 w 174"/>
                <a:gd name="T21" fmla="*/ 58 h 235"/>
                <a:gd name="T22" fmla="*/ 21 w 174"/>
                <a:gd name="T23" fmla="*/ 21 h 235"/>
                <a:gd name="T24" fmla="*/ 55 w 174"/>
                <a:gd name="T25" fmla="*/ 7 h 235"/>
                <a:gd name="T26" fmla="*/ 96 w 174"/>
                <a:gd name="T27" fmla="*/ 0 h 235"/>
                <a:gd name="T28" fmla="*/ 174 w 174"/>
                <a:gd name="T29" fmla="*/ 84 h 235"/>
                <a:gd name="T30" fmla="*/ 174 w 174"/>
                <a:gd name="T31" fmla="*/ 230 h 235"/>
                <a:gd name="T32" fmla="*/ 139 w 174"/>
                <a:gd name="T33" fmla="*/ 116 h 235"/>
                <a:gd name="T34" fmla="*/ 85 w 174"/>
                <a:gd name="T35" fmla="*/ 124 h 235"/>
                <a:gd name="T36" fmla="*/ 47 w 174"/>
                <a:gd name="T37" fmla="*/ 137 h 235"/>
                <a:gd name="T38" fmla="*/ 36 w 174"/>
                <a:gd name="T39" fmla="*/ 167 h 235"/>
                <a:gd name="T40" fmla="*/ 48 w 174"/>
                <a:gd name="T41" fmla="*/ 194 h 235"/>
                <a:gd name="T42" fmla="*/ 78 w 174"/>
                <a:gd name="T43" fmla="*/ 204 h 235"/>
                <a:gd name="T44" fmla="*/ 122 w 174"/>
                <a:gd name="T45" fmla="*/ 186 h 235"/>
                <a:gd name="T46" fmla="*/ 139 w 174"/>
                <a:gd name="T47" fmla="*/ 139 h 235"/>
                <a:gd name="T48" fmla="*/ 139 w 174"/>
                <a:gd name="T49" fmla="*/ 11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4" h="235">
                  <a:moveTo>
                    <a:pt x="174" y="230"/>
                  </a:moveTo>
                  <a:cubicBezTo>
                    <a:pt x="139" y="230"/>
                    <a:pt x="139" y="230"/>
                    <a:pt x="139" y="230"/>
                  </a:cubicBezTo>
                  <a:cubicBezTo>
                    <a:pt x="139" y="195"/>
                    <a:pt x="139" y="195"/>
                    <a:pt x="139" y="195"/>
                  </a:cubicBezTo>
                  <a:cubicBezTo>
                    <a:pt x="138" y="195"/>
                    <a:pt x="138" y="195"/>
                    <a:pt x="138" y="195"/>
                  </a:cubicBezTo>
                  <a:cubicBezTo>
                    <a:pt x="123" y="222"/>
                    <a:pt x="100" y="235"/>
                    <a:pt x="70" y="235"/>
                  </a:cubicBezTo>
                  <a:cubicBezTo>
                    <a:pt x="49" y="235"/>
                    <a:pt x="32" y="229"/>
                    <a:pt x="19" y="218"/>
                  </a:cubicBezTo>
                  <a:cubicBezTo>
                    <a:pt x="6" y="206"/>
                    <a:pt x="0" y="190"/>
                    <a:pt x="0" y="170"/>
                  </a:cubicBezTo>
                  <a:cubicBezTo>
                    <a:pt x="0" y="128"/>
                    <a:pt x="24" y="104"/>
                    <a:pt x="73" y="97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139" y="50"/>
                    <a:pt x="124" y="31"/>
                    <a:pt x="93" y="31"/>
                  </a:cubicBezTo>
                  <a:cubicBezTo>
                    <a:pt x="67" y="31"/>
                    <a:pt x="43" y="40"/>
                    <a:pt x="21" y="5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8" y="16"/>
                    <a:pt x="39" y="11"/>
                    <a:pt x="55" y="7"/>
                  </a:cubicBezTo>
                  <a:cubicBezTo>
                    <a:pt x="70" y="2"/>
                    <a:pt x="84" y="0"/>
                    <a:pt x="96" y="0"/>
                  </a:cubicBezTo>
                  <a:cubicBezTo>
                    <a:pt x="148" y="0"/>
                    <a:pt x="174" y="28"/>
                    <a:pt x="174" y="84"/>
                  </a:cubicBezTo>
                  <a:lnTo>
                    <a:pt x="174" y="230"/>
                  </a:lnTo>
                  <a:close/>
                  <a:moveTo>
                    <a:pt x="139" y="116"/>
                  </a:moveTo>
                  <a:cubicBezTo>
                    <a:pt x="85" y="124"/>
                    <a:pt x="85" y="124"/>
                    <a:pt x="85" y="124"/>
                  </a:cubicBezTo>
                  <a:cubicBezTo>
                    <a:pt x="67" y="126"/>
                    <a:pt x="54" y="131"/>
                    <a:pt x="47" y="137"/>
                  </a:cubicBezTo>
                  <a:cubicBezTo>
                    <a:pt x="40" y="143"/>
                    <a:pt x="36" y="153"/>
                    <a:pt x="36" y="167"/>
                  </a:cubicBezTo>
                  <a:cubicBezTo>
                    <a:pt x="36" y="178"/>
                    <a:pt x="40" y="187"/>
                    <a:pt x="48" y="194"/>
                  </a:cubicBezTo>
                  <a:cubicBezTo>
                    <a:pt x="56" y="201"/>
                    <a:pt x="66" y="204"/>
                    <a:pt x="78" y="204"/>
                  </a:cubicBezTo>
                  <a:cubicBezTo>
                    <a:pt x="96" y="204"/>
                    <a:pt x="110" y="198"/>
                    <a:pt x="122" y="186"/>
                  </a:cubicBezTo>
                  <a:cubicBezTo>
                    <a:pt x="133" y="173"/>
                    <a:pt x="139" y="157"/>
                    <a:pt x="139" y="139"/>
                  </a:cubicBezTo>
                  <a:lnTo>
                    <a:pt x="139" y="1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25"/>
            <p:cNvSpPr>
              <a:spLocks/>
            </p:cNvSpPr>
            <p:nvPr userDrawn="1"/>
          </p:nvSpPr>
          <p:spPr bwMode="black">
            <a:xfrm>
              <a:off x="1205175" y="3088413"/>
              <a:ext cx="191756" cy="382101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5 w 115"/>
                <a:gd name="T7" fmla="*/ 114 h 229"/>
                <a:gd name="T8" fmla="*/ 35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5 w 115"/>
                <a:gd name="T15" fmla="*/ 4 h 229"/>
                <a:gd name="T16" fmla="*/ 35 w 115"/>
                <a:gd name="T17" fmla="*/ 51 h 229"/>
                <a:gd name="T18" fmla="*/ 36 w 115"/>
                <a:gd name="T19" fmla="*/ 51 h 229"/>
                <a:gd name="T20" fmla="*/ 59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8" y="36"/>
                    <a:pt x="99" y="33"/>
                    <a:pt x="88" y="33"/>
                  </a:cubicBezTo>
                  <a:cubicBezTo>
                    <a:pt x="72" y="33"/>
                    <a:pt x="59" y="41"/>
                    <a:pt x="50" y="56"/>
                  </a:cubicBezTo>
                  <a:cubicBezTo>
                    <a:pt x="40" y="71"/>
                    <a:pt x="35" y="90"/>
                    <a:pt x="35" y="11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8" y="23"/>
                    <a:pt x="59" y="14"/>
                  </a:cubicBezTo>
                  <a:cubicBezTo>
                    <a:pt x="69" y="5"/>
                    <a:pt x="80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26"/>
            <p:cNvSpPr>
              <a:spLocks/>
            </p:cNvSpPr>
            <p:nvPr userDrawn="1"/>
          </p:nvSpPr>
          <p:spPr bwMode="black">
            <a:xfrm>
              <a:off x="1438524" y="2985485"/>
              <a:ext cx="213610" cy="493489"/>
            </a:xfrm>
            <a:custGeom>
              <a:avLst/>
              <a:gdLst>
                <a:gd name="T0" fmla="*/ 128 w 128"/>
                <a:gd name="T1" fmla="*/ 288 h 296"/>
                <a:gd name="T2" fmla="*/ 95 w 128"/>
                <a:gd name="T3" fmla="*/ 296 h 296"/>
                <a:gd name="T4" fmla="*/ 37 w 128"/>
                <a:gd name="T5" fmla="*/ 230 h 296"/>
                <a:gd name="T6" fmla="*/ 37 w 128"/>
                <a:gd name="T7" fmla="*/ 97 h 296"/>
                <a:gd name="T8" fmla="*/ 0 w 128"/>
                <a:gd name="T9" fmla="*/ 97 h 296"/>
                <a:gd name="T10" fmla="*/ 0 w 128"/>
                <a:gd name="T11" fmla="*/ 66 h 296"/>
                <a:gd name="T12" fmla="*/ 37 w 128"/>
                <a:gd name="T13" fmla="*/ 66 h 296"/>
                <a:gd name="T14" fmla="*/ 37 w 128"/>
                <a:gd name="T15" fmla="*/ 12 h 296"/>
                <a:gd name="T16" fmla="*/ 73 w 128"/>
                <a:gd name="T17" fmla="*/ 0 h 296"/>
                <a:gd name="T18" fmla="*/ 73 w 128"/>
                <a:gd name="T19" fmla="*/ 66 h 296"/>
                <a:gd name="T20" fmla="*/ 128 w 128"/>
                <a:gd name="T21" fmla="*/ 66 h 296"/>
                <a:gd name="T22" fmla="*/ 128 w 128"/>
                <a:gd name="T23" fmla="*/ 97 h 296"/>
                <a:gd name="T24" fmla="*/ 73 w 128"/>
                <a:gd name="T25" fmla="*/ 97 h 296"/>
                <a:gd name="T26" fmla="*/ 73 w 128"/>
                <a:gd name="T27" fmla="*/ 223 h 296"/>
                <a:gd name="T28" fmla="*/ 80 w 128"/>
                <a:gd name="T29" fmla="*/ 256 h 296"/>
                <a:gd name="T30" fmla="*/ 106 w 128"/>
                <a:gd name="T31" fmla="*/ 265 h 296"/>
                <a:gd name="T32" fmla="*/ 128 w 128"/>
                <a:gd name="T33" fmla="*/ 258 h 296"/>
                <a:gd name="T34" fmla="*/ 128 w 128"/>
                <a:gd name="T35" fmla="*/ 28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96">
                  <a:moveTo>
                    <a:pt x="128" y="288"/>
                  </a:moveTo>
                  <a:cubicBezTo>
                    <a:pt x="120" y="293"/>
                    <a:pt x="109" y="296"/>
                    <a:pt x="95" y="296"/>
                  </a:cubicBezTo>
                  <a:cubicBezTo>
                    <a:pt x="57" y="296"/>
                    <a:pt x="37" y="274"/>
                    <a:pt x="37" y="230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223"/>
                    <a:pt x="73" y="223"/>
                    <a:pt x="73" y="223"/>
                  </a:cubicBezTo>
                  <a:cubicBezTo>
                    <a:pt x="73" y="238"/>
                    <a:pt x="75" y="249"/>
                    <a:pt x="80" y="256"/>
                  </a:cubicBezTo>
                  <a:cubicBezTo>
                    <a:pt x="85" y="262"/>
                    <a:pt x="94" y="265"/>
                    <a:pt x="106" y="265"/>
                  </a:cubicBezTo>
                  <a:cubicBezTo>
                    <a:pt x="114" y="265"/>
                    <a:pt x="122" y="263"/>
                    <a:pt x="128" y="258"/>
                  </a:cubicBezTo>
                  <a:lnTo>
                    <a:pt x="128" y="2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27"/>
            <p:cNvSpPr>
              <a:spLocks/>
            </p:cNvSpPr>
            <p:nvPr userDrawn="1"/>
          </p:nvSpPr>
          <p:spPr bwMode="black">
            <a:xfrm>
              <a:off x="1731798" y="3087003"/>
              <a:ext cx="305258" cy="383511"/>
            </a:xfrm>
            <a:custGeom>
              <a:avLst/>
              <a:gdLst>
                <a:gd name="T0" fmla="*/ 183 w 183"/>
                <a:gd name="T1" fmla="*/ 230 h 230"/>
                <a:gd name="T2" fmla="*/ 147 w 183"/>
                <a:gd name="T3" fmla="*/ 230 h 230"/>
                <a:gd name="T4" fmla="*/ 147 w 183"/>
                <a:gd name="T5" fmla="*/ 102 h 230"/>
                <a:gd name="T6" fmla="*/ 96 w 183"/>
                <a:gd name="T7" fmla="*/ 31 h 230"/>
                <a:gd name="T8" fmla="*/ 52 w 183"/>
                <a:gd name="T9" fmla="*/ 51 h 230"/>
                <a:gd name="T10" fmla="*/ 35 w 183"/>
                <a:gd name="T11" fmla="*/ 102 h 230"/>
                <a:gd name="T12" fmla="*/ 35 w 183"/>
                <a:gd name="T13" fmla="*/ 230 h 230"/>
                <a:gd name="T14" fmla="*/ 0 w 183"/>
                <a:gd name="T15" fmla="*/ 230 h 230"/>
                <a:gd name="T16" fmla="*/ 0 w 183"/>
                <a:gd name="T17" fmla="*/ 5 h 230"/>
                <a:gd name="T18" fmla="*/ 35 w 183"/>
                <a:gd name="T19" fmla="*/ 5 h 230"/>
                <a:gd name="T20" fmla="*/ 35 w 183"/>
                <a:gd name="T21" fmla="*/ 43 h 230"/>
                <a:gd name="T22" fmla="*/ 36 w 183"/>
                <a:gd name="T23" fmla="*/ 43 h 230"/>
                <a:gd name="T24" fmla="*/ 108 w 183"/>
                <a:gd name="T25" fmla="*/ 0 h 230"/>
                <a:gd name="T26" fmla="*/ 164 w 183"/>
                <a:gd name="T27" fmla="*/ 24 h 230"/>
                <a:gd name="T28" fmla="*/ 183 w 183"/>
                <a:gd name="T29" fmla="*/ 92 h 230"/>
                <a:gd name="T30" fmla="*/ 183 w 183"/>
                <a:gd name="T31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230">
                  <a:moveTo>
                    <a:pt x="183" y="230"/>
                  </a:moveTo>
                  <a:cubicBezTo>
                    <a:pt x="147" y="230"/>
                    <a:pt x="147" y="230"/>
                    <a:pt x="147" y="230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7" y="54"/>
                    <a:pt x="130" y="31"/>
                    <a:pt x="96" y="31"/>
                  </a:cubicBezTo>
                  <a:cubicBezTo>
                    <a:pt x="79" y="31"/>
                    <a:pt x="64" y="37"/>
                    <a:pt x="52" y="51"/>
                  </a:cubicBezTo>
                  <a:cubicBezTo>
                    <a:pt x="41" y="64"/>
                    <a:pt x="35" y="81"/>
                    <a:pt x="35" y="102"/>
                  </a:cubicBezTo>
                  <a:cubicBezTo>
                    <a:pt x="35" y="230"/>
                    <a:pt x="35" y="230"/>
                    <a:pt x="35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52" y="14"/>
                    <a:pt x="76" y="0"/>
                    <a:pt x="108" y="0"/>
                  </a:cubicBezTo>
                  <a:cubicBezTo>
                    <a:pt x="132" y="0"/>
                    <a:pt x="151" y="8"/>
                    <a:pt x="164" y="24"/>
                  </a:cubicBezTo>
                  <a:cubicBezTo>
                    <a:pt x="176" y="40"/>
                    <a:pt x="183" y="63"/>
                    <a:pt x="183" y="92"/>
                  </a:cubicBezTo>
                  <a:lnTo>
                    <a:pt x="183" y="23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28"/>
            <p:cNvSpPr>
              <a:spLocks noEditPoints="1"/>
            </p:cNvSpPr>
            <p:nvPr userDrawn="1"/>
          </p:nvSpPr>
          <p:spPr bwMode="black">
            <a:xfrm>
              <a:off x="2118834" y="3087003"/>
              <a:ext cx="322178" cy="391971"/>
            </a:xfrm>
            <a:custGeom>
              <a:avLst/>
              <a:gdLst>
                <a:gd name="T0" fmla="*/ 193 w 193"/>
                <a:gd name="T1" fmla="*/ 126 h 235"/>
                <a:gd name="T2" fmla="*/ 37 w 193"/>
                <a:gd name="T3" fmla="*/ 126 h 235"/>
                <a:gd name="T4" fmla="*/ 57 w 193"/>
                <a:gd name="T5" fmla="*/ 184 h 235"/>
                <a:gd name="T6" fmla="*/ 109 w 193"/>
                <a:gd name="T7" fmla="*/ 204 h 235"/>
                <a:gd name="T8" fmla="*/ 177 w 193"/>
                <a:gd name="T9" fmla="*/ 180 h 235"/>
                <a:gd name="T10" fmla="*/ 177 w 193"/>
                <a:gd name="T11" fmla="*/ 213 h 235"/>
                <a:gd name="T12" fmla="*/ 101 w 193"/>
                <a:gd name="T13" fmla="*/ 235 h 235"/>
                <a:gd name="T14" fmla="*/ 27 w 193"/>
                <a:gd name="T15" fmla="*/ 204 h 235"/>
                <a:gd name="T16" fmla="*/ 0 w 193"/>
                <a:gd name="T17" fmla="*/ 118 h 235"/>
                <a:gd name="T18" fmla="*/ 14 w 193"/>
                <a:gd name="T19" fmla="*/ 58 h 235"/>
                <a:gd name="T20" fmla="*/ 50 w 193"/>
                <a:gd name="T21" fmla="*/ 15 h 235"/>
                <a:gd name="T22" fmla="*/ 102 w 193"/>
                <a:gd name="T23" fmla="*/ 0 h 235"/>
                <a:gd name="T24" fmla="*/ 169 w 193"/>
                <a:gd name="T25" fmla="*/ 28 h 235"/>
                <a:gd name="T26" fmla="*/ 193 w 193"/>
                <a:gd name="T27" fmla="*/ 108 h 235"/>
                <a:gd name="T28" fmla="*/ 193 w 193"/>
                <a:gd name="T29" fmla="*/ 126 h 235"/>
                <a:gd name="T30" fmla="*/ 157 w 193"/>
                <a:gd name="T31" fmla="*/ 96 h 235"/>
                <a:gd name="T32" fmla="*/ 142 w 193"/>
                <a:gd name="T33" fmla="*/ 48 h 235"/>
                <a:gd name="T34" fmla="*/ 102 w 193"/>
                <a:gd name="T35" fmla="*/ 31 h 235"/>
                <a:gd name="T36" fmla="*/ 60 w 193"/>
                <a:gd name="T37" fmla="*/ 49 h 235"/>
                <a:gd name="T38" fmla="*/ 38 w 193"/>
                <a:gd name="T39" fmla="*/ 96 h 235"/>
                <a:gd name="T40" fmla="*/ 157 w 193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235">
                  <a:moveTo>
                    <a:pt x="193" y="126"/>
                  </a:moveTo>
                  <a:cubicBezTo>
                    <a:pt x="37" y="126"/>
                    <a:pt x="37" y="126"/>
                    <a:pt x="37" y="126"/>
                  </a:cubicBezTo>
                  <a:cubicBezTo>
                    <a:pt x="38" y="152"/>
                    <a:pt x="44" y="171"/>
                    <a:pt x="57" y="184"/>
                  </a:cubicBezTo>
                  <a:cubicBezTo>
                    <a:pt x="69" y="198"/>
                    <a:pt x="87" y="204"/>
                    <a:pt x="109" y="204"/>
                  </a:cubicBezTo>
                  <a:cubicBezTo>
                    <a:pt x="134" y="204"/>
                    <a:pt x="157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8" y="228"/>
                    <a:pt x="133" y="235"/>
                    <a:pt x="101" y="235"/>
                  </a:cubicBezTo>
                  <a:cubicBezTo>
                    <a:pt x="69" y="235"/>
                    <a:pt x="45" y="225"/>
                    <a:pt x="27" y="204"/>
                  </a:cubicBezTo>
                  <a:cubicBezTo>
                    <a:pt x="9" y="183"/>
                    <a:pt x="0" y="155"/>
                    <a:pt x="0" y="118"/>
                  </a:cubicBezTo>
                  <a:cubicBezTo>
                    <a:pt x="0" y="96"/>
                    <a:pt x="5" y="76"/>
                    <a:pt x="14" y="58"/>
                  </a:cubicBezTo>
                  <a:cubicBezTo>
                    <a:pt x="23" y="39"/>
                    <a:pt x="35" y="25"/>
                    <a:pt x="50" y="15"/>
                  </a:cubicBezTo>
                  <a:cubicBezTo>
                    <a:pt x="66" y="5"/>
                    <a:pt x="83" y="0"/>
                    <a:pt x="102" y="0"/>
                  </a:cubicBezTo>
                  <a:cubicBezTo>
                    <a:pt x="131" y="0"/>
                    <a:pt x="153" y="9"/>
                    <a:pt x="169" y="28"/>
                  </a:cubicBezTo>
                  <a:cubicBezTo>
                    <a:pt x="185" y="47"/>
                    <a:pt x="193" y="74"/>
                    <a:pt x="193" y="108"/>
                  </a:cubicBezTo>
                  <a:lnTo>
                    <a:pt x="193" y="126"/>
                  </a:lnTo>
                  <a:close/>
                  <a:moveTo>
                    <a:pt x="157" y="96"/>
                  </a:moveTo>
                  <a:cubicBezTo>
                    <a:pt x="156" y="75"/>
                    <a:pt x="152" y="59"/>
                    <a:pt x="142" y="48"/>
                  </a:cubicBezTo>
                  <a:cubicBezTo>
                    <a:pt x="132" y="36"/>
                    <a:pt x="119" y="31"/>
                    <a:pt x="102" y="31"/>
                  </a:cubicBezTo>
                  <a:cubicBezTo>
                    <a:pt x="85" y="31"/>
                    <a:pt x="71" y="37"/>
                    <a:pt x="60" y="49"/>
                  </a:cubicBezTo>
                  <a:cubicBezTo>
                    <a:pt x="48" y="60"/>
                    <a:pt x="41" y="76"/>
                    <a:pt x="38" y="96"/>
                  </a:cubicBezTo>
                  <a:lnTo>
                    <a:pt x="157" y="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9"/>
            <p:cNvSpPr>
              <a:spLocks/>
            </p:cNvSpPr>
            <p:nvPr userDrawn="1"/>
          </p:nvSpPr>
          <p:spPr bwMode="black">
            <a:xfrm>
              <a:off x="2527725" y="3088413"/>
              <a:ext cx="191756" cy="382101"/>
            </a:xfrm>
            <a:custGeom>
              <a:avLst/>
              <a:gdLst>
                <a:gd name="T0" fmla="*/ 115 w 115"/>
                <a:gd name="T1" fmla="*/ 41 h 229"/>
                <a:gd name="T2" fmla="*/ 88 w 115"/>
                <a:gd name="T3" fmla="*/ 33 h 229"/>
                <a:gd name="T4" fmla="*/ 50 w 115"/>
                <a:gd name="T5" fmla="*/ 56 h 229"/>
                <a:gd name="T6" fmla="*/ 35 w 115"/>
                <a:gd name="T7" fmla="*/ 114 h 229"/>
                <a:gd name="T8" fmla="*/ 35 w 115"/>
                <a:gd name="T9" fmla="*/ 229 h 229"/>
                <a:gd name="T10" fmla="*/ 0 w 115"/>
                <a:gd name="T11" fmla="*/ 229 h 229"/>
                <a:gd name="T12" fmla="*/ 0 w 115"/>
                <a:gd name="T13" fmla="*/ 4 h 229"/>
                <a:gd name="T14" fmla="*/ 35 w 115"/>
                <a:gd name="T15" fmla="*/ 4 h 229"/>
                <a:gd name="T16" fmla="*/ 35 w 115"/>
                <a:gd name="T17" fmla="*/ 51 h 229"/>
                <a:gd name="T18" fmla="*/ 36 w 115"/>
                <a:gd name="T19" fmla="*/ 51 h 229"/>
                <a:gd name="T20" fmla="*/ 58 w 115"/>
                <a:gd name="T21" fmla="*/ 14 h 229"/>
                <a:gd name="T22" fmla="*/ 94 w 115"/>
                <a:gd name="T23" fmla="*/ 0 h 229"/>
                <a:gd name="T24" fmla="*/ 115 w 115"/>
                <a:gd name="T25" fmla="*/ 3 h 229"/>
                <a:gd name="T26" fmla="*/ 115 w 115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229">
                  <a:moveTo>
                    <a:pt x="115" y="41"/>
                  </a:moveTo>
                  <a:cubicBezTo>
                    <a:pt x="108" y="36"/>
                    <a:pt x="99" y="33"/>
                    <a:pt x="88" y="33"/>
                  </a:cubicBezTo>
                  <a:cubicBezTo>
                    <a:pt x="72" y="33"/>
                    <a:pt x="59" y="41"/>
                    <a:pt x="50" y="56"/>
                  </a:cubicBezTo>
                  <a:cubicBezTo>
                    <a:pt x="40" y="71"/>
                    <a:pt x="35" y="90"/>
                    <a:pt x="35" y="114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1" y="35"/>
                    <a:pt x="48" y="23"/>
                    <a:pt x="58" y="14"/>
                  </a:cubicBezTo>
                  <a:cubicBezTo>
                    <a:pt x="69" y="5"/>
                    <a:pt x="80" y="0"/>
                    <a:pt x="94" y="0"/>
                  </a:cubicBezTo>
                  <a:cubicBezTo>
                    <a:pt x="103" y="0"/>
                    <a:pt x="110" y="1"/>
                    <a:pt x="115" y="3"/>
                  </a:cubicBezTo>
                  <a:lnTo>
                    <a:pt x="115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30"/>
            <p:cNvSpPr>
              <a:spLocks/>
            </p:cNvSpPr>
            <p:nvPr userDrawn="1"/>
          </p:nvSpPr>
          <p:spPr bwMode="black">
            <a:xfrm>
              <a:off x="419822" y="3728538"/>
              <a:ext cx="383511" cy="542133"/>
            </a:xfrm>
            <a:custGeom>
              <a:avLst/>
              <a:gdLst>
                <a:gd name="T0" fmla="*/ 230 w 230"/>
                <a:gd name="T1" fmla="*/ 307 h 325"/>
                <a:gd name="T2" fmla="*/ 145 w 230"/>
                <a:gd name="T3" fmla="*/ 325 h 325"/>
                <a:gd name="T4" fmla="*/ 69 w 230"/>
                <a:gd name="T5" fmla="*/ 306 h 325"/>
                <a:gd name="T6" fmla="*/ 17 w 230"/>
                <a:gd name="T7" fmla="*/ 250 h 325"/>
                <a:gd name="T8" fmla="*/ 0 w 230"/>
                <a:gd name="T9" fmla="*/ 169 h 325"/>
                <a:gd name="T10" fmla="*/ 20 w 230"/>
                <a:gd name="T11" fmla="*/ 82 h 325"/>
                <a:gd name="T12" fmla="*/ 76 w 230"/>
                <a:gd name="T13" fmla="*/ 22 h 325"/>
                <a:gd name="T14" fmla="*/ 157 w 230"/>
                <a:gd name="T15" fmla="*/ 0 h 325"/>
                <a:gd name="T16" fmla="*/ 230 w 230"/>
                <a:gd name="T17" fmla="*/ 13 h 325"/>
                <a:gd name="T18" fmla="*/ 230 w 230"/>
                <a:gd name="T19" fmla="*/ 52 h 325"/>
                <a:gd name="T20" fmla="*/ 157 w 230"/>
                <a:gd name="T21" fmla="*/ 33 h 325"/>
                <a:gd name="T22" fmla="*/ 95 w 230"/>
                <a:gd name="T23" fmla="*/ 50 h 325"/>
                <a:gd name="T24" fmla="*/ 52 w 230"/>
                <a:gd name="T25" fmla="*/ 97 h 325"/>
                <a:gd name="T26" fmla="*/ 37 w 230"/>
                <a:gd name="T27" fmla="*/ 166 h 325"/>
                <a:gd name="T28" fmla="*/ 51 w 230"/>
                <a:gd name="T29" fmla="*/ 232 h 325"/>
                <a:gd name="T30" fmla="*/ 91 w 230"/>
                <a:gd name="T31" fmla="*/ 276 h 325"/>
                <a:gd name="T32" fmla="*/ 150 w 230"/>
                <a:gd name="T33" fmla="*/ 292 h 325"/>
                <a:gd name="T34" fmla="*/ 230 w 230"/>
                <a:gd name="T35" fmla="*/ 271 h 325"/>
                <a:gd name="T36" fmla="*/ 230 w 230"/>
                <a:gd name="T37" fmla="*/ 30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" h="325">
                  <a:moveTo>
                    <a:pt x="230" y="307"/>
                  </a:moveTo>
                  <a:cubicBezTo>
                    <a:pt x="207" y="319"/>
                    <a:pt x="179" y="325"/>
                    <a:pt x="145" y="325"/>
                  </a:cubicBezTo>
                  <a:cubicBezTo>
                    <a:pt x="116" y="325"/>
                    <a:pt x="91" y="319"/>
                    <a:pt x="69" y="306"/>
                  </a:cubicBezTo>
                  <a:cubicBezTo>
                    <a:pt x="47" y="293"/>
                    <a:pt x="29" y="274"/>
                    <a:pt x="17" y="250"/>
                  </a:cubicBezTo>
                  <a:cubicBezTo>
                    <a:pt x="6" y="226"/>
                    <a:pt x="0" y="199"/>
                    <a:pt x="0" y="169"/>
                  </a:cubicBezTo>
                  <a:cubicBezTo>
                    <a:pt x="0" y="137"/>
                    <a:pt x="6" y="108"/>
                    <a:pt x="20" y="82"/>
                  </a:cubicBezTo>
                  <a:cubicBezTo>
                    <a:pt x="33" y="56"/>
                    <a:pt x="52" y="36"/>
                    <a:pt x="76" y="22"/>
                  </a:cubicBezTo>
                  <a:cubicBezTo>
                    <a:pt x="100" y="7"/>
                    <a:pt x="127" y="0"/>
                    <a:pt x="157" y="0"/>
                  </a:cubicBezTo>
                  <a:cubicBezTo>
                    <a:pt x="186" y="0"/>
                    <a:pt x="210" y="5"/>
                    <a:pt x="230" y="13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08" y="40"/>
                    <a:pt x="183" y="33"/>
                    <a:pt x="157" y="33"/>
                  </a:cubicBezTo>
                  <a:cubicBezTo>
                    <a:pt x="133" y="33"/>
                    <a:pt x="113" y="39"/>
                    <a:pt x="95" y="50"/>
                  </a:cubicBezTo>
                  <a:cubicBezTo>
                    <a:pt x="76" y="61"/>
                    <a:pt x="62" y="76"/>
                    <a:pt x="52" y="97"/>
                  </a:cubicBezTo>
                  <a:cubicBezTo>
                    <a:pt x="42" y="117"/>
                    <a:pt x="37" y="140"/>
                    <a:pt x="37" y="166"/>
                  </a:cubicBezTo>
                  <a:cubicBezTo>
                    <a:pt x="37" y="191"/>
                    <a:pt x="42" y="213"/>
                    <a:pt x="51" y="232"/>
                  </a:cubicBezTo>
                  <a:cubicBezTo>
                    <a:pt x="61" y="251"/>
                    <a:pt x="74" y="266"/>
                    <a:pt x="91" y="276"/>
                  </a:cubicBezTo>
                  <a:cubicBezTo>
                    <a:pt x="108" y="287"/>
                    <a:pt x="128" y="292"/>
                    <a:pt x="150" y="292"/>
                  </a:cubicBezTo>
                  <a:cubicBezTo>
                    <a:pt x="181" y="292"/>
                    <a:pt x="207" y="285"/>
                    <a:pt x="230" y="271"/>
                  </a:cubicBezTo>
                  <a:lnTo>
                    <a:pt x="230" y="30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31"/>
            <p:cNvSpPr>
              <a:spLocks noEditPoints="1"/>
            </p:cNvSpPr>
            <p:nvPr userDrawn="1"/>
          </p:nvSpPr>
          <p:spPr bwMode="black">
            <a:xfrm>
              <a:off x="871717" y="3878700"/>
              <a:ext cx="363772" cy="391971"/>
            </a:xfrm>
            <a:custGeom>
              <a:avLst/>
              <a:gdLst>
                <a:gd name="T0" fmla="*/ 218 w 218"/>
                <a:gd name="T1" fmla="*/ 117 h 235"/>
                <a:gd name="T2" fmla="*/ 188 w 218"/>
                <a:gd name="T3" fmla="*/ 203 h 235"/>
                <a:gd name="T4" fmla="*/ 108 w 218"/>
                <a:gd name="T5" fmla="*/ 235 h 235"/>
                <a:gd name="T6" fmla="*/ 30 w 218"/>
                <a:gd name="T7" fmla="*/ 203 h 235"/>
                <a:gd name="T8" fmla="*/ 0 w 218"/>
                <a:gd name="T9" fmla="*/ 120 h 235"/>
                <a:gd name="T10" fmla="*/ 30 w 218"/>
                <a:gd name="T11" fmla="*/ 32 h 235"/>
                <a:gd name="T12" fmla="*/ 113 w 218"/>
                <a:gd name="T13" fmla="*/ 0 h 235"/>
                <a:gd name="T14" fmla="*/ 190 w 218"/>
                <a:gd name="T15" fmla="*/ 31 h 235"/>
                <a:gd name="T16" fmla="*/ 218 w 218"/>
                <a:gd name="T17" fmla="*/ 117 h 235"/>
                <a:gd name="T18" fmla="*/ 181 w 218"/>
                <a:gd name="T19" fmla="*/ 118 h 235"/>
                <a:gd name="T20" fmla="*/ 163 w 218"/>
                <a:gd name="T21" fmla="*/ 53 h 235"/>
                <a:gd name="T22" fmla="*/ 110 w 218"/>
                <a:gd name="T23" fmla="*/ 31 h 235"/>
                <a:gd name="T24" fmla="*/ 56 w 218"/>
                <a:gd name="T25" fmla="*/ 54 h 235"/>
                <a:gd name="T26" fmla="*/ 37 w 218"/>
                <a:gd name="T27" fmla="*/ 119 h 235"/>
                <a:gd name="T28" fmla="*/ 57 w 218"/>
                <a:gd name="T29" fmla="*/ 182 h 235"/>
                <a:gd name="T30" fmla="*/ 110 w 218"/>
                <a:gd name="T31" fmla="*/ 204 h 235"/>
                <a:gd name="T32" fmla="*/ 163 w 218"/>
                <a:gd name="T33" fmla="*/ 182 h 235"/>
                <a:gd name="T34" fmla="*/ 181 w 218"/>
                <a:gd name="T35" fmla="*/ 11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8" h="235">
                  <a:moveTo>
                    <a:pt x="218" y="117"/>
                  </a:moveTo>
                  <a:cubicBezTo>
                    <a:pt x="218" y="152"/>
                    <a:pt x="208" y="181"/>
                    <a:pt x="188" y="203"/>
                  </a:cubicBezTo>
                  <a:cubicBezTo>
                    <a:pt x="168" y="224"/>
                    <a:pt x="141" y="235"/>
                    <a:pt x="108" y="235"/>
                  </a:cubicBezTo>
                  <a:cubicBezTo>
                    <a:pt x="75" y="235"/>
                    <a:pt x="49" y="225"/>
                    <a:pt x="30" y="203"/>
                  </a:cubicBezTo>
                  <a:cubicBezTo>
                    <a:pt x="10" y="182"/>
                    <a:pt x="0" y="155"/>
                    <a:pt x="0" y="120"/>
                  </a:cubicBezTo>
                  <a:cubicBezTo>
                    <a:pt x="0" y="83"/>
                    <a:pt x="10" y="54"/>
                    <a:pt x="30" y="32"/>
                  </a:cubicBezTo>
                  <a:cubicBezTo>
                    <a:pt x="50" y="11"/>
                    <a:pt x="78" y="0"/>
                    <a:pt x="113" y="0"/>
                  </a:cubicBezTo>
                  <a:cubicBezTo>
                    <a:pt x="146" y="0"/>
                    <a:pt x="171" y="10"/>
                    <a:pt x="190" y="31"/>
                  </a:cubicBezTo>
                  <a:cubicBezTo>
                    <a:pt x="208" y="52"/>
                    <a:pt x="218" y="80"/>
                    <a:pt x="218" y="117"/>
                  </a:cubicBezTo>
                  <a:close/>
                  <a:moveTo>
                    <a:pt x="181" y="118"/>
                  </a:moveTo>
                  <a:cubicBezTo>
                    <a:pt x="181" y="90"/>
                    <a:pt x="175" y="68"/>
                    <a:pt x="163" y="53"/>
                  </a:cubicBezTo>
                  <a:cubicBezTo>
                    <a:pt x="151" y="38"/>
                    <a:pt x="133" y="31"/>
                    <a:pt x="110" y="31"/>
                  </a:cubicBezTo>
                  <a:cubicBezTo>
                    <a:pt x="88" y="31"/>
                    <a:pt x="70" y="38"/>
                    <a:pt x="56" y="54"/>
                  </a:cubicBezTo>
                  <a:cubicBezTo>
                    <a:pt x="43" y="69"/>
                    <a:pt x="37" y="91"/>
                    <a:pt x="37" y="119"/>
                  </a:cubicBezTo>
                  <a:cubicBezTo>
                    <a:pt x="37" y="146"/>
                    <a:pt x="43" y="167"/>
                    <a:pt x="57" y="182"/>
                  </a:cubicBezTo>
                  <a:cubicBezTo>
                    <a:pt x="70" y="197"/>
                    <a:pt x="88" y="204"/>
                    <a:pt x="110" y="204"/>
                  </a:cubicBezTo>
                  <a:cubicBezTo>
                    <a:pt x="133" y="204"/>
                    <a:pt x="151" y="197"/>
                    <a:pt x="163" y="182"/>
                  </a:cubicBezTo>
                  <a:cubicBezTo>
                    <a:pt x="175" y="167"/>
                    <a:pt x="181" y="146"/>
                    <a:pt x="181" y="11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32"/>
            <p:cNvSpPr>
              <a:spLocks/>
            </p:cNvSpPr>
            <p:nvPr userDrawn="1"/>
          </p:nvSpPr>
          <p:spPr bwMode="black">
            <a:xfrm>
              <a:off x="1325022" y="3878700"/>
              <a:ext cx="305258" cy="383511"/>
            </a:xfrm>
            <a:custGeom>
              <a:avLst/>
              <a:gdLst>
                <a:gd name="T0" fmla="*/ 183 w 183"/>
                <a:gd name="T1" fmla="*/ 230 h 230"/>
                <a:gd name="T2" fmla="*/ 148 w 183"/>
                <a:gd name="T3" fmla="*/ 230 h 230"/>
                <a:gd name="T4" fmla="*/ 148 w 183"/>
                <a:gd name="T5" fmla="*/ 102 h 230"/>
                <a:gd name="T6" fmla="*/ 97 w 183"/>
                <a:gd name="T7" fmla="*/ 31 h 230"/>
                <a:gd name="T8" fmla="*/ 53 w 183"/>
                <a:gd name="T9" fmla="*/ 51 h 230"/>
                <a:gd name="T10" fmla="*/ 36 w 183"/>
                <a:gd name="T11" fmla="*/ 102 h 230"/>
                <a:gd name="T12" fmla="*/ 36 w 183"/>
                <a:gd name="T13" fmla="*/ 230 h 230"/>
                <a:gd name="T14" fmla="*/ 0 w 183"/>
                <a:gd name="T15" fmla="*/ 230 h 230"/>
                <a:gd name="T16" fmla="*/ 0 w 183"/>
                <a:gd name="T17" fmla="*/ 5 h 230"/>
                <a:gd name="T18" fmla="*/ 36 w 183"/>
                <a:gd name="T19" fmla="*/ 5 h 230"/>
                <a:gd name="T20" fmla="*/ 36 w 183"/>
                <a:gd name="T21" fmla="*/ 43 h 230"/>
                <a:gd name="T22" fmla="*/ 37 w 183"/>
                <a:gd name="T23" fmla="*/ 43 h 230"/>
                <a:gd name="T24" fmla="*/ 109 w 183"/>
                <a:gd name="T25" fmla="*/ 0 h 230"/>
                <a:gd name="T26" fmla="*/ 164 w 183"/>
                <a:gd name="T27" fmla="*/ 24 h 230"/>
                <a:gd name="T28" fmla="*/ 183 w 183"/>
                <a:gd name="T29" fmla="*/ 92 h 230"/>
                <a:gd name="T30" fmla="*/ 183 w 183"/>
                <a:gd name="T31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230">
                  <a:moveTo>
                    <a:pt x="183" y="230"/>
                  </a:moveTo>
                  <a:cubicBezTo>
                    <a:pt x="148" y="230"/>
                    <a:pt x="148" y="230"/>
                    <a:pt x="148" y="230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54"/>
                    <a:pt x="131" y="31"/>
                    <a:pt x="97" y="31"/>
                  </a:cubicBezTo>
                  <a:cubicBezTo>
                    <a:pt x="79" y="31"/>
                    <a:pt x="65" y="37"/>
                    <a:pt x="53" y="51"/>
                  </a:cubicBezTo>
                  <a:cubicBezTo>
                    <a:pt x="42" y="64"/>
                    <a:pt x="36" y="81"/>
                    <a:pt x="36" y="102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53" y="14"/>
                    <a:pt x="77" y="0"/>
                    <a:pt x="109" y="0"/>
                  </a:cubicBezTo>
                  <a:cubicBezTo>
                    <a:pt x="133" y="0"/>
                    <a:pt x="152" y="8"/>
                    <a:pt x="164" y="24"/>
                  </a:cubicBezTo>
                  <a:cubicBezTo>
                    <a:pt x="177" y="40"/>
                    <a:pt x="183" y="63"/>
                    <a:pt x="183" y="92"/>
                  </a:cubicBezTo>
                  <a:lnTo>
                    <a:pt x="183" y="23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33"/>
            <p:cNvSpPr>
              <a:spLocks/>
            </p:cNvSpPr>
            <p:nvPr userDrawn="1"/>
          </p:nvSpPr>
          <p:spPr bwMode="black">
            <a:xfrm>
              <a:off x="1702188" y="3700339"/>
              <a:ext cx="222070" cy="561872"/>
            </a:xfrm>
            <a:custGeom>
              <a:avLst/>
              <a:gdLst>
                <a:gd name="T0" fmla="*/ 133 w 133"/>
                <a:gd name="T1" fmla="*/ 36 h 337"/>
                <a:gd name="T2" fmla="*/ 110 w 133"/>
                <a:gd name="T3" fmla="*/ 30 h 337"/>
                <a:gd name="T4" fmla="*/ 73 w 133"/>
                <a:gd name="T5" fmla="*/ 78 h 337"/>
                <a:gd name="T6" fmla="*/ 73 w 133"/>
                <a:gd name="T7" fmla="*/ 112 h 337"/>
                <a:gd name="T8" fmla="*/ 124 w 133"/>
                <a:gd name="T9" fmla="*/ 112 h 337"/>
                <a:gd name="T10" fmla="*/ 124 w 133"/>
                <a:gd name="T11" fmla="*/ 143 h 337"/>
                <a:gd name="T12" fmla="*/ 73 w 133"/>
                <a:gd name="T13" fmla="*/ 143 h 337"/>
                <a:gd name="T14" fmla="*/ 73 w 133"/>
                <a:gd name="T15" fmla="*/ 337 h 337"/>
                <a:gd name="T16" fmla="*/ 37 w 133"/>
                <a:gd name="T17" fmla="*/ 337 h 337"/>
                <a:gd name="T18" fmla="*/ 37 w 133"/>
                <a:gd name="T19" fmla="*/ 143 h 337"/>
                <a:gd name="T20" fmla="*/ 0 w 133"/>
                <a:gd name="T21" fmla="*/ 143 h 337"/>
                <a:gd name="T22" fmla="*/ 0 w 133"/>
                <a:gd name="T23" fmla="*/ 112 h 337"/>
                <a:gd name="T24" fmla="*/ 37 w 133"/>
                <a:gd name="T25" fmla="*/ 112 h 337"/>
                <a:gd name="T26" fmla="*/ 37 w 133"/>
                <a:gd name="T27" fmla="*/ 76 h 337"/>
                <a:gd name="T28" fmla="*/ 57 w 133"/>
                <a:gd name="T29" fmla="*/ 21 h 337"/>
                <a:gd name="T30" fmla="*/ 107 w 133"/>
                <a:gd name="T31" fmla="*/ 0 h 337"/>
                <a:gd name="T32" fmla="*/ 133 w 133"/>
                <a:gd name="T33" fmla="*/ 4 h 337"/>
                <a:gd name="T34" fmla="*/ 133 w 133"/>
                <a:gd name="T35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337">
                  <a:moveTo>
                    <a:pt x="133" y="36"/>
                  </a:moveTo>
                  <a:cubicBezTo>
                    <a:pt x="126" y="32"/>
                    <a:pt x="118" y="30"/>
                    <a:pt x="110" y="30"/>
                  </a:cubicBezTo>
                  <a:cubicBezTo>
                    <a:pt x="85" y="30"/>
                    <a:pt x="73" y="46"/>
                    <a:pt x="73" y="78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124" y="112"/>
                    <a:pt x="124" y="112"/>
                    <a:pt x="124" y="112"/>
                  </a:cubicBezTo>
                  <a:cubicBezTo>
                    <a:pt x="124" y="143"/>
                    <a:pt x="124" y="143"/>
                    <a:pt x="124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337"/>
                    <a:pt x="73" y="337"/>
                    <a:pt x="73" y="337"/>
                  </a:cubicBezTo>
                  <a:cubicBezTo>
                    <a:pt x="37" y="337"/>
                    <a:pt x="37" y="337"/>
                    <a:pt x="37" y="337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53"/>
                    <a:pt x="44" y="35"/>
                    <a:pt x="57" y="21"/>
                  </a:cubicBezTo>
                  <a:cubicBezTo>
                    <a:pt x="70" y="7"/>
                    <a:pt x="87" y="0"/>
                    <a:pt x="107" y="0"/>
                  </a:cubicBezTo>
                  <a:cubicBezTo>
                    <a:pt x="118" y="0"/>
                    <a:pt x="127" y="1"/>
                    <a:pt x="133" y="4"/>
                  </a:cubicBezTo>
                  <a:lnTo>
                    <a:pt x="133" y="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Freeform 34"/>
            <p:cNvSpPr>
              <a:spLocks noEditPoints="1"/>
            </p:cNvSpPr>
            <p:nvPr userDrawn="1"/>
          </p:nvSpPr>
          <p:spPr bwMode="black">
            <a:xfrm>
              <a:off x="1943998" y="3878700"/>
              <a:ext cx="321473" cy="391971"/>
            </a:xfrm>
            <a:custGeom>
              <a:avLst/>
              <a:gdLst>
                <a:gd name="T0" fmla="*/ 193 w 193"/>
                <a:gd name="T1" fmla="*/ 126 h 235"/>
                <a:gd name="T2" fmla="*/ 37 w 193"/>
                <a:gd name="T3" fmla="*/ 126 h 235"/>
                <a:gd name="T4" fmla="*/ 57 w 193"/>
                <a:gd name="T5" fmla="*/ 184 h 235"/>
                <a:gd name="T6" fmla="*/ 109 w 193"/>
                <a:gd name="T7" fmla="*/ 204 h 235"/>
                <a:gd name="T8" fmla="*/ 177 w 193"/>
                <a:gd name="T9" fmla="*/ 180 h 235"/>
                <a:gd name="T10" fmla="*/ 177 w 193"/>
                <a:gd name="T11" fmla="*/ 213 h 235"/>
                <a:gd name="T12" fmla="*/ 101 w 193"/>
                <a:gd name="T13" fmla="*/ 235 h 235"/>
                <a:gd name="T14" fmla="*/ 27 w 193"/>
                <a:gd name="T15" fmla="*/ 204 h 235"/>
                <a:gd name="T16" fmla="*/ 0 w 193"/>
                <a:gd name="T17" fmla="*/ 118 h 235"/>
                <a:gd name="T18" fmla="*/ 14 w 193"/>
                <a:gd name="T19" fmla="*/ 58 h 235"/>
                <a:gd name="T20" fmla="*/ 50 w 193"/>
                <a:gd name="T21" fmla="*/ 15 h 235"/>
                <a:gd name="T22" fmla="*/ 102 w 193"/>
                <a:gd name="T23" fmla="*/ 0 h 235"/>
                <a:gd name="T24" fmla="*/ 169 w 193"/>
                <a:gd name="T25" fmla="*/ 28 h 235"/>
                <a:gd name="T26" fmla="*/ 193 w 193"/>
                <a:gd name="T27" fmla="*/ 108 h 235"/>
                <a:gd name="T28" fmla="*/ 193 w 193"/>
                <a:gd name="T29" fmla="*/ 126 h 235"/>
                <a:gd name="T30" fmla="*/ 157 w 193"/>
                <a:gd name="T31" fmla="*/ 96 h 235"/>
                <a:gd name="T32" fmla="*/ 142 w 193"/>
                <a:gd name="T33" fmla="*/ 48 h 235"/>
                <a:gd name="T34" fmla="*/ 101 w 193"/>
                <a:gd name="T35" fmla="*/ 31 h 235"/>
                <a:gd name="T36" fmla="*/ 59 w 193"/>
                <a:gd name="T37" fmla="*/ 49 h 235"/>
                <a:gd name="T38" fmla="*/ 37 w 193"/>
                <a:gd name="T39" fmla="*/ 96 h 235"/>
                <a:gd name="T40" fmla="*/ 157 w 193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235">
                  <a:moveTo>
                    <a:pt x="193" y="126"/>
                  </a:moveTo>
                  <a:cubicBezTo>
                    <a:pt x="37" y="126"/>
                    <a:pt x="37" y="126"/>
                    <a:pt x="37" y="126"/>
                  </a:cubicBezTo>
                  <a:cubicBezTo>
                    <a:pt x="38" y="152"/>
                    <a:pt x="44" y="171"/>
                    <a:pt x="57" y="184"/>
                  </a:cubicBezTo>
                  <a:cubicBezTo>
                    <a:pt x="69" y="198"/>
                    <a:pt x="87" y="204"/>
                    <a:pt x="109" y="204"/>
                  </a:cubicBezTo>
                  <a:cubicBezTo>
                    <a:pt x="134" y="204"/>
                    <a:pt x="157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8" y="228"/>
                    <a:pt x="132" y="235"/>
                    <a:pt x="101" y="235"/>
                  </a:cubicBezTo>
                  <a:cubicBezTo>
                    <a:pt x="69" y="235"/>
                    <a:pt x="45" y="225"/>
                    <a:pt x="27" y="204"/>
                  </a:cubicBezTo>
                  <a:cubicBezTo>
                    <a:pt x="9" y="183"/>
                    <a:pt x="0" y="155"/>
                    <a:pt x="0" y="118"/>
                  </a:cubicBezTo>
                  <a:cubicBezTo>
                    <a:pt x="0" y="96"/>
                    <a:pt x="5" y="76"/>
                    <a:pt x="14" y="58"/>
                  </a:cubicBezTo>
                  <a:cubicBezTo>
                    <a:pt x="22" y="39"/>
                    <a:pt x="35" y="25"/>
                    <a:pt x="50" y="15"/>
                  </a:cubicBezTo>
                  <a:cubicBezTo>
                    <a:pt x="66" y="5"/>
                    <a:pt x="83" y="0"/>
                    <a:pt x="102" y="0"/>
                  </a:cubicBezTo>
                  <a:cubicBezTo>
                    <a:pt x="130" y="0"/>
                    <a:pt x="153" y="9"/>
                    <a:pt x="169" y="28"/>
                  </a:cubicBezTo>
                  <a:cubicBezTo>
                    <a:pt x="185" y="47"/>
                    <a:pt x="193" y="74"/>
                    <a:pt x="193" y="108"/>
                  </a:cubicBezTo>
                  <a:lnTo>
                    <a:pt x="193" y="126"/>
                  </a:lnTo>
                  <a:close/>
                  <a:moveTo>
                    <a:pt x="157" y="96"/>
                  </a:moveTo>
                  <a:cubicBezTo>
                    <a:pt x="156" y="75"/>
                    <a:pt x="151" y="59"/>
                    <a:pt x="142" y="48"/>
                  </a:cubicBezTo>
                  <a:cubicBezTo>
                    <a:pt x="132" y="36"/>
                    <a:pt x="119" y="31"/>
                    <a:pt x="101" y="31"/>
                  </a:cubicBezTo>
                  <a:cubicBezTo>
                    <a:pt x="85" y="31"/>
                    <a:pt x="71" y="37"/>
                    <a:pt x="59" y="49"/>
                  </a:cubicBezTo>
                  <a:cubicBezTo>
                    <a:pt x="48" y="60"/>
                    <a:pt x="40" y="76"/>
                    <a:pt x="37" y="96"/>
                  </a:cubicBezTo>
                  <a:lnTo>
                    <a:pt x="157" y="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35"/>
            <p:cNvSpPr>
              <a:spLocks/>
            </p:cNvSpPr>
            <p:nvPr userDrawn="1"/>
          </p:nvSpPr>
          <p:spPr bwMode="black">
            <a:xfrm>
              <a:off x="2350774" y="3880815"/>
              <a:ext cx="193166" cy="381396"/>
            </a:xfrm>
            <a:custGeom>
              <a:avLst/>
              <a:gdLst>
                <a:gd name="T0" fmla="*/ 116 w 116"/>
                <a:gd name="T1" fmla="*/ 41 h 229"/>
                <a:gd name="T2" fmla="*/ 89 w 116"/>
                <a:gd name="T3" fmla="*/ 33 h 229"/>
                <a:gd name="T4" fmla="*/ 50 w 116"/>
                <a:gd name="T5" fmla="*/ 56 h 229"/>
                <a:gd name="T6" fmla="*/ 36 w 116"/>
                <a:gd name="T7" fmla="*/ 114 h 229"/>
                <a:gd name="T8" fmla="*/ 36 w 116"/>
                <a:gd name="T9" fmla="*/ 229 h 229"/>
                <a:gd name="T10" fmla="*/ 0 w 116"/>
                <a:gd name="T11" fmla="*/ 229 h 229"/>
                <a:gd name="T12" fmla="*/ 0 w 116"/>
                <a:gd name="T13" fmla="*/ 4 h 229"/>
                <a:gd name="T14" fmla="*/ 36 w 116"/>
                <a:gd name="T15" fmla="*/ 4 h 229"/>
                <a:gd name="T16" fmla="*/ 36 w 116"/>
                <a:gd name="T17" fmla="*/ 51 h 229"/>
                <a:gd name="T18" fmla="*/ 37 w 116"/>
                <a:gd name="T19" fmla="*/ 51 h 229"/>
                <a:gd name="T20" fmla="*/ 59 w 116"/>
                <a:gd name="T21" fmla="*/ 14 h 229"/>
                <a:gd name="T22" fmla="*/ 94 w 116"/>
                <a:gd name="T23" fmla="*/ 0 h 229"/>
                <a:gd name="T24" fmla="*/ 116 w 116"/>
                <a:gd name="T25" fmla="*/ 3 h 229"/>
                <a:gd name="T26" fmla="*/ 116 w 116"/>
                <a:gd name="T27" fmla="*/ 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229">
                  <a:moveTo>
                    <a:pt x="116" y="41"/>
                  </a:moveTo>
                  <a:cubicBezTo>
                    <a:pt x="109" y="36"/>
                    <a:pt x="100" y="33"/>
                    <a:pt x="89" y="33"/>
                  </a:cubicBezTo>
                  <a:cubicBezTo>
                    <a:pt x="73" y="33"/>
                    <a:pt x="60" y="41"/>
                    <a:pt x="50" y="56"/>
                  </a:cubicBezTo>
                  <a:cubicBezTo>
                    <a:pt x="41" y="71"/>
                    <a:pt x="36" y="90"/>
                    <a:pt x="36" y="114"/>
                  </a:cubicBezTo>
                  <a:cubicBezTo>
                    <a:pt x="36" y="229"/>
                    <a:pt x="36" y="229"/>
                    <a:pt x="36" y="229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42" y="35"/>
                    <a:pt x="49" y="23"/>
                    <a:pt x="59" y="14"/>
                  </a:cubicBezTo>
                  <a:cubicBezTo>
                    <a:pt x="69" y="5"/>
                    <a:pt x="81" y="0"/>
                    <a:pt x="94" y="0"/>
                  </a:cubicBezTo>
                  <a:cubicBezTo>
                    <a:pt x="104" y="0"/>
                    <a:pt x="111" y="1"/>
                    <a:pt x="116" y="3"/>
                  </a:cubicBezTo>
                  <a:lnTo>
                    <a:pt x="116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Freeform 36"/>
            <p:cNvSpPr>
              <a:spLocks noEditPoints="1"/>
            </p:cNvSpPr>
            <p:nvPr userDrawn="1"/>
          </p:nvSpPr>
          <p:spPr bwMode="black">
            <a:xfrm>
              <a:off x="2569319" y="3878700"/>
              <a:ext cx="322178" cy="391971"/>
            </a:xfrm>
            <a:custGeom>
              <a:avLst/>
              <a:gdLst>
                <a:gd name="T0" fmla="*/ 193 w 193"/>
                <a:gd name="T1" fmla="*/ 126 h 235"/>
                <a:gd name="T2" fmla="*/ 37 w 193"/>
                <a:gd name="T3" fmla="*/ 126 h 235"/>
                <a:gd name="T4" fmla="*/ 57 w 193"/>
                <a:gd name="T5" fmla="*/ 184 h 235"/>
                <a:gd name="T6" fmla="*/ 109 w 193"/>
                <a:gd name="T7" fmla="*/ 204 h 235"/>
                <a:gd name="T8" fmla="*/ 177 w 193"/>
                <a:gd name="T9" fmla="*/ 180 h 235"/>
                <a:gd name="T10" fmla="*/ 177 w 193"/>
                <a:gd name="T11" fmla="*/ 213 h 235"/>
                <a:gd name="T12" fmla="*/ 101 w 193"/>
                <a:gd name="T13" fmla="*/ 235 h 235"/>
                <a:gd name="T14" fmla="*/ 27 w 193"/>
                <a:gd name="T15" fmla="*/ 204 h 235"/>
                <a:gd name="T16" fmla="*/ 0 w 193"/>
                <a:gd name="T17" fmla="*/ 118 h 235"/>
                <a:gd name="T18" fmla="*/ 14 w 193"/>
                <a:gd name="T19" fmla="*/ 58 h 235"/>
                <a:gd name="T20" fmla="*/ 50 w 193"/>
                <a:gd name="T21" fmla="*/ 15 h 235"/>
                <a:gd name="T22" fmla="*/ 102 w 193"/>
                <a:gd name="T23" fmla="*/ 0 h 235"/>
                <a:gd name="T24" fmla="*/ 169 w 193"/>
                <a:gd name="T25" fmla="*/ 28 h 235"/>
                <a:gd name="T26" fmla="*/ 193 w 193"/>
                <a:gd name="T27" fmla="*/ 108 h 235"/>
                <a:gd name="T28" fmla="*/ 193 w 193"/>
                <a:gd name="T29" fmla="*/ 126 h 235"/>
                <a:gd name="T30" fmla="*/ 157 w 193"/>
                <a:gd name="T31" fmla="*/ 96 h 235"/>
                <a:gd name="T32" fmla="*/ 142 w 193"/>
                <a:gd name="T33" fmla="*/ 48 h 235"/>
                <a:gd name="T34" fmla="*/ 102 w 193"/>
                <a:gd name="T35" fmla="*/ 31 h 235"/>
                <a:gd name="T36" fmla="*/ 60 w 193"/>
                <a:gd name="T37" fmla="*/ 49 h 235"/>
                <a:gd name="T38" fmla="*/ 38 w 193"/>
                <a:gd name="T39" fmla="*/ 96 h 235"/>
                <a:gd name="T40" fmla="*/ 157 w 193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235">
                  <a:moveTo>
                    <a:pt x="193" y="126"/>
                  </a:moveTo>
                  <a:cubicBezTo>
                    <a:pt x="37" y="126"/>
                    <a:pt x="37" y="126"/>
                    <a:pt x="37" y="126"/>
                  </a:cubicBezTo>
                  <a:cubicBezTo>
                    <a:pt x="38" y="152"/>
                    <a:pt x="44" y="171"/>
                    <a:pt x="57" y="184"/>
                  </a:cubicBezTo>
                  <a:cubicBezTo>
                    <a:pt x="69" y="198"/>
                    <a:pt x="87" y="204"/>
                    <a:pt x="109" y="204"/>
                  </a:cubicBezTo>
                  <a:cubicBezTo>
                    <a:pt x="134" y="204"/>
                    <a:pt x="157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8" y="228"/>
                    <a:pt x="133" y="235"/>
                    <a:pt x="101" y="235"/>
                  </a:cubicBezTo>
                  <a:cubicBezTo>
                    <a:pt x="69" y="235"/>
                    <a:pt x="45" y="225"/>
                    <a:pt x="27" y="204"/>
                  </a:cubicBezTo>
                  <a:cubicBezTo>
                    <a:pt x="9" y="183"/>
                    <a:pt x="0" y="155"/>
                    <a:pt x="0" y="118"/>
                  </a:cubicBezTo>
                  <a:cubicBezTo>
                    <a:pt x="0" y="96"/>
                    <a:pt x="5" y="76"/>
                    <a:pt x="14" y="58"/>
                  </a:cubicBezTo>
                  <a:cubicBezTo>
                    <a:pt x="23" y="39"/>
                    <a:pt x="35" y="25"/>
                    <a:pt x="50" y="15"/>
                  </a:cubicBezTo>
                  <a:cubicBezTo>
                    <a:pt x="66" y="5"/>
                    <a:pt x="83" y="0"/>
                    <a:pt x="102" y="0"/>
                  </a:cubicBezTo>
                  <a:cubicBezTo>
                    <a:pt x="131" y="0"/>
                    <a:pt x="153" y="9"/>
                    <a:pt x="169" y="28"/>
                  </a:cubicBezTo>
                  <a:cubicBezTo>
                    <a:pt x="185" y="47"/>
                    <a:pt x="193" y="74"/>
                    <a:pt x="193" y="108"/>
                  </a:cubicBezTo>
                  <a:lnTo>
                    <a:pt x="193" y="126"/>
                  </a:lnTo>
                  <a:close/>
                  <a:moveTo>
                    <a:pt x="157" y="96"/>
                  </a:moveTo>
                  <a:cubicBezTo>
                    <a:pt x="156" y="75"/>
                    <a:pt x="151" y="59"/>
                    <a:pt x="142" y="48"/>
                  </a:cubicBezTo>
                  <a:cubicBezTo>
                    <a:pt x="132" y="36"/>
                    <a:pt x="119" y="31"/>
                    <a:pt x="102" y="31"/>
                  </a:cubicBezTo>
                  <a:cubicBezTo>
                    <a:pt x="85" y="31"/>
                    <a:pt x="71" y="37"/>
                    <a:pt x="60" y="49"/>
                  </a:cubicBezTo>
                  <a:cubicBezTo>
                    <a:pt x="48" y="60"/>
                    <a:pt x="41" y="76"/>
                    <a:pt x="38" y="96"/>
                  </a:cubicBezTo>
                  <a:lnTo>
                    <a:pt x="157" y="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Freeform 37"/>
            <p:cNvSpPr>
              <a:spLocks/>
            </p:cNvSpPr>
            <p:nvPr userDrawn="1"/>
          </p:nvSpPr>
          <p:spPr bwMode="black">
            <a:xfrm>
              <a:off x="2978210" y="3878700"/>
              <a:ext cx="304553" cy="383511"/>
            </a:xfrm>
            <a:custGeom>
              <a:avLst/>
              <a:gdLst>
                <a:gd name="T0" fmla="*/ 183 w 183"/>
                <a:gd name="T1" fmla="*/ 230 h 230"/>
                <a:gd name="T2" fmla="*/ 147 w 183"/>
                <a:gd name="T3" fmla="*/ 230 h 230"/>
                <a:gd name="T4" fmla="*/ 147 w 183"/>
                <a:gd name="T5" fmla="*/ 102 h 230"/>
                <a:gd name="T6" fmla="*/ 96 w 183"/>
                <a:gd name="T7" fmla="*/ 31 h 230"/>
                <a:gd name="T8" fmla="*/ 52 w 183"/>
                <a:gd name="T9" fmla="*/ 51 h 230"/>
                <a:gd name="T10" fmla="*/ 35 w 183"/>
                <a:gd name="T11" fmla="*/ 102 h 230"/>
                <a:gd name="T12" fmla="*/ 35 w 183"/>
                <a:gd name="T13" fmla="*/ 230 h 230"/>
                <a:gd name="T14" fmla="*/ 0 w 183"/>
                <a:gd name="T15" fmla="*/ 230 h 230"/>
                <a:gd name="T16" fmla="*/ 0 w 183"/>
                <a:gd name="T17" fmla="*/ 5 h 230"/>
                <a:gd name="T18" fmla="*/ 35 w 183"/>
                <a:gd name="T19" fmla="*/ 5 h 230"/>
                <a:gd name="T20" fmla="*/ 35 w 183"/>
                <a:gd name="T21" fmla="*/ 43 h 230"/>
                <a:gd name="T22" fmla="*/ 36 w 183"/>
                <a:gd name="T23" fmla="*/ 43 h 230"/>
                <a:gd name="T24" fmla="*/ 108 w 183"/>
                <a:gd name="T25" fmla="*/ 0 h 230"/>
                <a:gd name="T26" fmla="*/ 164 w 183"/>
                <a:gd name="T27" fmla="*/ 24 h 230"/>
                <a:gd name="T28" fmla="*/ 183 w 183"/>
                <a:gd name="T29" fmla="*/ 92 h 230"/>
                <a:gd name="T30" fmla="*/ 183 w 183"/>
                <a:gd name="T31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" h="230">
                  <a:moveTo>
                    <a:pt x="183" y="230"/>
                  </a:moveTo>
                  <a:cubicBezTo>
                    <a:pt x="147" y="230"/>
                    <a:pt x="147" y="230"/>
                    <a:pt x="147" y="230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7" y="54"/>
                    <a:pt x="130" y="31"/>
                    <a:pt x="96" y="31"/>
                  </a:cubicBezTo>
                  <a:cubicBezTo>
                    <a:pt x="79" y="31"/>
                    <a:pt x="64" y="37"/>
                    <a:pt x="52" y="51"/>
                  </a:cubicBezTo>
                  <a:cubicBezTo>
                    <a:pt x="41" y="64"/>
                    <a:pt x="35" y="81"/>
                    <a:pt x="35" y="102"/>
                  </a:cubicBezTo>
                  <a:cubicBezTo>
                    <a:pt x="35" y="230"/>
                    <a:pt x="35" y="230"/>
                    <a:pt x="35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52" y="14"/>
                    <a:pt x="76" y="0"/>
                    <a:pt x="108" y="0"/>
                  </a:cubicBezTo>
                  <a:cubicBezTo>
                    <a:pt x="132" y="0"/>
                    <a:pt x="151" y="8"/>
                    <a:pt x="164" y="24"/>
                  </a:cubicBezTo>
                  <a:cubicBezTo>
                    <a:pt x="176" y="40"/>
                    <a:pt x="183" y="63"/>
                    <a:pt x="183" y="92"/>
                  </a:cubicBezTo>
                  <a:lnTo>
                    <a:pt x="183" y="23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Freeform 38"/>
            <p:cNvSpPr>
              <a:spLocks/>
            </p:cNvSpPr>
            <p:nvPr userDrawn="1"/>
          </p:nvSpPr>
          <p:spPr bwMode="black">
            <a:xfrm>
              <a:off x="3366656" y="3878700"/>
              <a:ext cx="274944" cy="391971"/>
            </a:xfrm>
            <a:custGeom>
              <a:avLst/>
              <a:gdLst>
                <a:gd name="T0" fmla="*/ 165 w 165"/>
                <a:gd name="T1" fmla="*/ 219 h 235"/>
                <a:gd name="T2" fmla="*/ 104 w 165"/>
                <a:gd name="T3" fmla="*/ 235 h 235"/>
                <a:gd name="T4" fmla="*/ 50 w 165"/>
                <a:gd name="T5" fmla="*/ 221 h 235"/>
                <a:gd name="T6" fmla="*/ 13 w 165"/>
                <a:gd name="T7" fmla="*/ 181 h 235"/>
                <a:gd name="T8" fmla="*/ 0 w 165"/>
                <a:gd name="T9" fmla="*/ 123 h 235"/>
                <a:gd name="T10" fmla="*/ 31 w 165"/>
                <a:gd name="T11" fmla="*/ 34 h 235"/>
                <a:gd name="T12" fmla="*/ 114 w 165"/>
                <a:gd name="T13" fmla="*/ 0 h 235"/>
                <a:gd name="T14" fmla="*/ 165 w 165"/>
                <a:gd name="T15" fmla="*/ 11 h 235"/>
                <a:gd name="T16" fmla="*/ 165 w 165"/>
                <a:gd name="T17" fmla="*/ 48 h 235"/>
                <a:gd name="T18" fmla="*/ 113 w 165"/>
                <a:gd name="T19" fmla="*/ 31 h 235"/>
                <a:gd name="T20" fmla="*/ 57 w 165"/>
                <a:gd name="T21" fmla="*/ 55 h 235"/>
                <a:gd name="T22" fmla="*/ 36 w 165"/>
                <a:gd name="T23" fmla="*/ 120 h 235"/>
                <a:gd name="T24" fmla="*/ 56 w 165"/>
                <a:gd name="T25" fmla="*/ 182 h 235"/>
                <a:gd name="T26" fmla="*/ 111 w 165"/>
                <a:gd name="T27" fmla="*/ 204 h 235"/>
                <a:gd name="T28" fmla="*/ 165 w 165"/>
                <a:gd name="T29" fmla="*/ 185 h 235"/>
                <a:gd name="T30" fmla="*/ 165 w 165"/>
                <a:gd name="T31" fmla="*/ 21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5" h="235">
                  <a:moveTo>
                    <a:pt x="165" y="219"/>
                  </a:moveTo>
                  <a:cubicBezTo>
                    <a:pt x="148" y="230"/>
                    <a:pt x="128" y="235"/>
                    <a:pt x="104" y="235"/>
                  </a:cubicBezTo>
                  <a:cubicBezTo>
                    <a:pt x="84" y="235"/>
                    <a:pt x="66" y="230"/>
                    <a:pt x="50" y="221"/>
                  </a:cubicBezTo>
                  <a:cubicBezTo>
                    <a:pt x="34" y="212"/>
                    <a:pt x="22" y="198"/>
                    <a:pt x="13" y="181"/>
                  </a:cubicBezTo>
                  <a:cubicBezTo>
                    <a:pt x="4" y="164"/>
                    <a:pt x="0" y="144"/>
                    <a:pt x="0" y="123"/>
                  </a:cubicBezTo>
                  <a:cubicBezTo>
                    <a:pt x="0" y="86"/>
                    <a:pt x="10" y="56"/>
                    <a:pt x="31" y="34"/>
                  </a:cubicBezTo>
                  <a:cubicBezTo>
                    <a:pt x="52" y="11"/>
                    <a:pt x="80" y="0"/>
                    <a:pt x="114" y="0"/>
                  </a:cubicBezTo>
                  <a:cubicBezTo>
                    <a:pt x="134" y="0"/>
                    <a:pt x="151" y="4"/>
                    <a:pt x="165" y="11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49" y="36"/>
                    <a:pt x="131" y="31"/>
                    <a:pt x="113" y="31"/>
                  </a:cubicBezTo>
                  <a:cubicBezTo>
                    <a:pt x="90" y="31"/>
                    <a:pt x="71" y="39"/>
                    <a:pt x="57" y="55"/>
                  </a:cubicBezTo>
                  <a:cubicBezTo>
                    <a:pt x="43" y="72"/>
                    <a:pt x="36" y="93"/>
                    <a:pt x="36" y="120"/>
                  </a:cubicBezTo>
                  <a:cubicBezTo>
                    <a:pt x="36" y="146"/>
                    <a:pt x="42" y="167"/>
                    <a:pt x="56" y="182"/>
                  </a:cubicBezTo>
                  <a:cubicBezTo>
                    <a:pt x="70" y="197"/>
                    <a:pt x="88" y="204"/>
                    <a:pt x="111" y="204"/>
                  </a:cubicBezTo>
                  <a:cubicBezTo>
                    <a:pt x="130" y="204"/>
                    <a:pt x="148" y="198"/>
                    <a:pt x="165" y="185"/>
                  </a:cubicBezTo>
                  <a:lnTo>
                    <a:pt x="165" y="21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Freeform 39"/>
            <p:cNvSpPr>
              <a:spLocks noEditPoints="1"/>
            </p:cNvSpPr>
            <p:nvPr userDrawn="1"/>
          </p:nvSpPr>
          <p:spPr bwMode="black">
            <a:xfrm>
              <a:off x="3703638" y="3878700"/>
              <a:ext cx="320063" cy="391971"/>
            </a:xfrm>
            <a:custGeom>
              <a:avLst/>
              <a:gdLst>
                <a:gd name="T0" fmla="*/ 192 w 192"/>
                <a:gd name="T1" fmla="*/ 126 h 235"/>
                <a:gd name="T2" fmla="*/ 36 w 192"/>
                <a:gd name="T3" fmla="*/ 126 h 235"/>
                <a:gd name="T4" fmla="*/ 56 w 192"/>
                <a:gd name="T5" fmla="*/ 184 h 235"/>
                <a:gd name="T6" fmla="*/ 108 w 192"/>
                <a:gd name="T7" fmla="*/ 204 h 235"/>
                <a:gd name="T8" fmla="*/ 177 w 192"/>
                <a:gd name="T9" fmla="*/ 180 h 235"/>
                <a:gd name="T10" fmla="*/ 177 w 192"/>
                <a:gd name="T11" fmla="*/ 213 h 235"/>
                <a:gd name="T12" fmla="*/ 100 w 192"/>
                <a:gd name="T13" fmla="*/ 235 h 235"/>
                <a:gd name="T14" fmla="*/ 26 w 192"/>
                <a:gd name="T15" fmla="*/ 204 h 235"/>
                <a:gd name="T16" fmla="*/ 0 w 192"/>
                <a:gd name="T17" fmla="*/ 118 h 235"/>
                <a:gd name="T18" fmla="*/ 13 w 192"/>
                <a:gd name="T19" fmla="*/ 58 h 235"/>
                <a:gd name="T20" fmla="*/ 49 w 192"/>
                <a:gd name="T21" fmla="*/ 15 h 235"/>
                <a:gd name="T22" fmla="*/ 101 w 192"/>
                <a:gd name="T23" fmla="*/ 0 h 235"/>
                <a:gd name="T24" fmla="*/ 168 w 192"/>
                <a:gd name="T25" fmla="*/ 28 h 235"/>
                <a:gd name="T26" fmla="*/ 192 w 192"/>
                <a:gd name="T27" fmla="*/ 108 h 235"/>
                <a:gd name="T28" fmla="*/ 192 w 192"/>
                <a:gd name="T29" fmla="*/ 126 h 235"/>
                <a:gd name="T30" fmla="*/ 156 w 192"/>
                <a:gd name="T31" fmla="*/ 96 h 235"/>
                <a:gd name="T32" fmla="*/ 141 w 192"/>
                <a:gd name="T33" fmla="*/ 48 h 235"/>
                <a:gd name="T34" fmla="*/ 101 w 192"/>
                <a:gd name="T35" fmla="*/ 31 h 235"/>
                <a:gd name="T36" fmla="*/ 59 w 192"/>
                <a:gd name="T37" fmla="*/ 49 h 235"/>
                <a:gd name="T38" fmla="*/ 37 w 192"/>
                <a:gd name="T39" fmla="*/ 96 h 235"/>
                <a:gd name="T40" fmla="*/ 156 w 192"/>
                <a:gd name="T41" fmla="*/ 9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235">
                  <a:moveTo>
                    <a:pt x="192" y="126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37" y="152"/>
                    <a:pt x="43" y="171"/>
                    <a:pt x="56" y="184"/>
                  </a:cubicBezTo>
                  <a:cubicBezTo>
                    <a:pt x="69" y="198"/>
                    <a:pt x="86" y="204"/>
                    <a:pt x="108" y="204"/>
                  </a:cubicBezTo>
                  <a:cubicBezTo>
                    <a:pt x="133" y="204"/>
                    <a:pt x="156" y="196"/>
                    <a:pt x="177" y="180"/>
                  </a:cubicBezTo>
                  <a:cubicBezTo>
                    <a:pt x="177" y="213"/>
                    <a:pt x="177" y="213"/>
                    <a:pt x="177" y="213"/>
                  </a:cubicBezTo>
                  <a:cubicBezTo>
                    <a:pt x="157" y="228"/>
                    <a:pt x="132" y="235"/>
                    <a:pt x="100" y="235"/>
                  </a:cubicBezTo>
                  <a:cubicBezTo>
                    <a:pt x="68" y="235"/>
                    <a:pt x="44" y="225"/>
                    <a:pt x="26" y="204"/>
                  </a:cubicBezTo>
                  <a:cubicBezTo>
                    <a:pt x="8" y="183"/>
                    <a:pt x="0" y="155"/>
                    <a:pt x="0" y="118"/>
                  </a:cubicBezTo>
                  <a:cubicBezTo>
                    <a:pt x="0" y="96"/>
                    <a:pt x="4" y="76"/>
                    <a:pt x="13" y="58"/>
                  </a:cubicBezTo>
                  <a:cubicBezTo>
                    <a:pt x="22" y="39"/>
                    <a:pt x="34" y="25"/>
                    <a:pt x="49" y="15"/>
                  </a:cubicBezTo>
                  <a:cubicBezTo>
                    <a:pt x="65" y="5"/>
                    <a:pt x="82" y="0"/>
                    <a:pt x="101" y="0"/>
                  </a:cubicBezTo>
                  <a:cubicBezTo>
                    <a:pt x="130" y="0"/>
                    <a:pt x="152" y="9"/>
                    <a:pt x="168" y="28"/>
                  </a:cubicBezTo>
                  <a:cubicBezTo>
                    <a:pt x="184" y="47"/>
                    <a:pt x="192" y="74"/>
                    <a:pt x="192" y="108"/>
                  </a:cubicBezTo>
                  <a:lnTo>
                    <a:pt x="192" y="126"/>
                  </a:lnTo>
                  <a:close/>
                  <a:moveTo>
                    <a:pt x="156" y="96"/>
                  </a:moveTo>
                  <a:cubicBezTo>
                    <a:pt x="156" y="75"/>
                    <a:pt x="151" y="59"/>
                    <a:pt x="141" y="48"/>
                  </a:cubicBezTo>
                  <a:cubicBezTo>
                    <a:pt x="132" y="36"/>
                    <a:pt x="118" y="31"/>
                    <a:pt x="101" y="31"/>
                  </a:cubicBezTo>
                  <a:cubicBezTo>
                    <a:pt x="84" y="31"/>
                    <a:pt x="70" y="37"/>
                    <a:pt x="59" y="49"/>
                  </a:cubicBezTo>
                  <a:cubicBezTo>
                    <a:pt x="47" y="60"/>
                    <a:pt x="40" y="76"/>
                    <a:pt x="37" y="96"/>
                  </a:cubicBezTo>
                  <a:lnTo>
                    <a:pt x="156" y="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7" name="TextBox 156"/>
          <p:cNvSpPr txBox="1"/>
          <p:nvPr userDrawn="1"/>
        </p:nvSpPr>
        <p:spPr>
          <a:xfrm>
            <a:off x="10603689" y="6062368"/>
            <a:ext cx="1558084" cy="634440"/>
          </a:xfrm>
          <a:prstGeom prst="rect">
            <a:avLst/>
          </a:prstGeom>
          <a:noFill/>
        </p:spPr>
        <p:txBody>
          <a:bodyPr wrap="none" lIns="182854" tIns="146283" rIns="182854" bIns="146283" rtlCol="0" anchor="b">
            <a:spAutoFit/>
          </a:bodyPr>
          <a:lstStyle/>
          <a:p>
            <a:pPr marL="0" marR="0" lvl="0" indent="0" algn="r" defTabSz="914224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#WPC16</a:t>
            </a:r>
          </a:p>
        </p:txBody>
      </p:sp>
    </p:spTree>
    <p:extLst>
      <p:ext uri="{BB962C8B-B14F-4D97-AF65-F5344CB8AC3E}">
        <p14:creationId xmlns:p14="http://schemas.microsoft.com/office/powerpoint/2010/main" val="503245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84180"/>
            <a:ext cx="1449939" cy="30660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981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8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78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969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584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theme" Target="../theme/theme13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theme" Target="../theme/theme1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theme" Target="../theme/theme15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5" Type="http://schemas.openxmlformats.org/officeDocument/2006/relationships/theme" Target="../theme/theme16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115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8.png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12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4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theme" Target="../theme/theme18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0.xml"/><Relationship Id="rId19" Type="http://schemas.openxmlformats.org/officeDocument/2006/relationships/theme" Target="../theme/theme19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6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theme" Target="../theme/theme2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90.xml"/><Relationship Id="rId1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80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93.xml"/><Relationship Id="rId20" Type="http://schemas.openxmlformats.org/officeDocument/2006/relationships/theme" Target="../theme/theme21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87.xml"/><Relationship Id="rId19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9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85" r:id="rId2"/>
    <p:sldLayoutId id="2147484490" r:id="rId3"/>
    <p:sldLayoutId id="2147484491" r:id="rId4"/>
    <p:sldLayoutId id="2147485594" r:id="rId5"/>
    <p:sldLayoutId id="2147485840" r:id="rId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5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0"/>
            <a:ext cx="11887200" cy="20923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413" y="0"/>
            <a:ext cx="893762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89115"/>
      </p:ext>
    </p:extLst>
  </p:cSld>
  <p:clrMap bg1="dk1" tx1="lt1" bg2="dk2" tx2="lt2" accent1="accent1" accent2="accent2" accent3="accent3" accent4="accent4" accent5="accent5" accent6="accent6" hlink="hlink" folHlink="folHlink"/>
  <p:transition>
    <p:fade/>
  </p:transition>
  <p:txStyles>
    <p:titleStyle>
      <a:lvl1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800" kern="1200" spc="-102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572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ＭＳ Ｐゴシック" charset="0"/>
        </a:defRPr>
      </a:lvl6pPr>
      <a:lvl7pPr marL="9144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ＭＳ Ｐゴシック" charset="0"/>
        </a:defRPr>
      </a:lvl7pPr>
      <a:lvl8pPr marL="13716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ＭＳ Ｐゴシック" charset="0"/>
        </a:defRPr>
      </a:lvl8pPr>
      <a:lvl9pPr marL="18288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42900" indent="-3429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4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84200" indent="-2413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4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800100" indent="-2286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28700" indent="-2286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57300" indent="-2286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619033" y="1416"/>
            <a:ext cx="955639" cy="5765550"/>
            <a:chOff x="12618968" y="1415"/>
            <a:chExt cx="955639" cy="5765550"/>
          </a:xfrm>
        </p:grpSpPr>
        <p:grpSp>
          <p:nvGrpSpPr>
            <p:cNvPr id="13" name="Group 12"/>
            <p:cNvGrpSpPr/>
            <p:nvPr userDrawn="1"/>
          </p:nvGrpSpPr>
          <p:grpSpPr>
            <a:xfrm rot="5400000">
              <a:off x="11582060" y="1045295"/>
              <a:ext cx="2703053" cy="629235"/>
              <a:chOff x="1586734" y="4543426"/>
              <a:chExt cx="2703053" cy="629235"/>
            </a:xfrm>
          </p:grpSpPr>
          <p:sp>
            <p:nvSpPr>
              <p:cNvPr id="20" name="Rectangle 19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Mid Blue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R:0 G:24 B:143</a:t>
                </a:r>
              </a:p>
            </p:txBody>
          </p:sp>
          <p:sp>
            <p:nvSpPr>
              <p:cNvPr id="21" name="Rectangle 2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2" name="Rectangle 21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02">
                          <a:schemeClr val="bg1"/>
                        </a:gs>
                        <a:gs pos="67000">
                          <a:schemeClr val="bg1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23" name="Rectangle 22"/>
              <p:cNvSpPr/>
              <p:nvPr userDrawn="1"/>
            </p:nvSpPr>
            <p:spPr bwMode="auto">
              <a:xfrm>
                <a:off x="1586734" y="4882895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25" name="Rectangle 24"/>
              <p:cNvSpPr/>
              <p:nvPr userDrawn="1"/>
            </p:nvSpPr>
            <p:spPr bwMode="auto">
              <a:xfrm>
                <a:off x="3419857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R:186 G:216 B:10</a:t>
                </a: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7547">
                          <a:schemeClr val="tx1"/>
                        </a:gs>
                        <a:gs pos="28302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grpSp>
          <p:nvGrpSpPr>
            <p:cNvPr id="14" name="Group 1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7" name="Rectangle 1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Teal</a:t>
                </a:r>
              </a:p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R:0 G:130 B:114</a:t>
                </a: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</p:grpSp>
        <p:sp>
          <p:nvSpPr>
            <p:cNvPr id="15" name="TextBox 14"/>
            <p:cNvSpPr txBox="1"/>
            <p:nvPr userDrawn="1"/>
          </p:nvSpPr>
          <p:spPr>
            <a:xfrm rot="5400000">
              <a:off x="12989448" y="256929"/>
              <a:ext cx="840674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 rot="5400000">
              <a:off x="11749962" y="4227340"/>
              <a:ext cx="2640714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224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2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8" r:id="rId1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6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97" r:id="rId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6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0" r:id="rId1"/>
    <p:sldLayoutId id="2147485601" r:id="rId2"/>
    <p:sldLayoutId id="2147485602" r:id="rId3"/>
    <p:sldLayoutId id="2147485603" r:id="rId4"/>
    <p:sldLayoutId id="2147485604" r:id="rId5"/>
    <p:sldLayoutId id="2147485605" r:id="rId6"/>
    <p:sldLayoutId id="2147485606" r:id="rId7"/>
    <p:sldLayoutId id="2147485607" r:id="rId8"/>
    <p:sldLayoutId id="2147485608" r:id="rId9"/>
    <p:sldLayoutId id="2147485609" r:id="rId10"/>
    <p:sldLayoutId id="2147485610" r:id="rId11"/>
    <p:sldLayoutId id="2147485611" r:id="rId12"/>
    <p:sldLayoutId id="2147485612" r:id="rId13"/>
    <p:sldLayoutId id="2147485613" r:id="rId14"/>
    <p:sldLayoutId id="2147485614" r:id="rId15"/>
    <p:sldLayoutId id="2147485615" r:id="rId16"/>
    <p:sldLayoutId id="2147485616" r:id="rId17"/>
    <p:sldLayoutId id="2147485617" r:id="rId18"/>
    <p:sldLayoutId id="2147485618" r:id="rId19"/>
    <p:sldLayoutId id="2147485619" r:id="rId20"/>
    <p:sldLayoutId id="2147485620" r:id="rId21"/>
    <p:sldLayoutId id="2147485621" r:id="rId22"/>
    <p:sldLayoutId id="2147485622" r:id="rId23"/>
    <p:sldLayoutId id="2147485623" r:id="rId24"/>
    <p:sldLayoutId id="2147485624" r:id="rId25"/>
    <p:sldLayoutId id="2147485625" r:id="rId26"/>
    <p:sldLayoutId id="2147485626" r:id="rId27"/>
    <p:sldLayoutId id="2147485627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43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29" r:id="rId1"/>
    <p:sldLayoutId id="2147485630" r:id="rId2"/>
    <p:sldLayoutId id="2147485631" r:id="rId3"/>
    <p:sldLayoutId id="2147485632" r:id="rId4"/>
    <p:sldLayoutId id="2147485633" r:id="rId5"/>
    <p:sldLayoutId id="2147485634" r:id="rId6"/>
    <p:sldLayoutId id="2147485635" r:id="rId7"/>
    <p:sldLayoutId id="2147485636" r:id="rId8"/>
    <p:sldLayoutId id="2147485637" r:id="rId9"/>
    <p:sldLayoutId id="2147485638" r:id="rId10"/>
    <p:sldLayoutId id="2147485639" r:id="rId11"/>
    <p:sldLayoutId id="2147485640" r:id="rId12"/>
    <p:sldLayoutId id="2147485641" r:id="rId13"/>
    <p:sldLayoutId id="2147485642" r:id="rId14"/>
    <p:sldLayoutId id="2147485643" r:id="rId15"/>
    <p:sldLayoutId id="2147485644" r:id="rId16"/>
    <p:sldLayoutId id="2147485645" r:id="rId17"/>
    <p:sldLayoutId id="2147485646" r:id="rId18"/>
    <p:sldLayoutId id="2147485647" r:id="rId19"/>
    <p:sldLayoutId id="2147485648" r:id="rId20"/>
    <p:sldLayoutId id="2147485649" r:id="rId21"/>
    <p:sldLayoutId id="2147485650" r:id="rId22"/>
    <p:sldLayoutId id="2147485651" r:id="rId23"/>
    <p:sldLayoutId id="2147485652" r:id="rId24"/>
    <p:sldLayoutId id="2147485653" r:id="rId25"/>
    <p:sldLayoutId id="2147485654" r:id="rId26"/>
    <p:sldLayoutId id="2147485655" r:id="rId27"/>
    <p:sldLayoutId id="2147485656" r:id="rId2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8" y="295275"/>
            <a:ext cx="1188878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38" y="1212850"/>
            <a:ext cx="11887200" cy="209232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2" name="Picture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413" y="0"/>
            <a:ext cx="893762" cy="699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979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9" r:id="rId1"/>
    <p:sldLayoutId id="2147485660" r:id="rId2"/>
    <p:sldLayoutId id="2147485661" r:id="rId3"/>
    <p:sldLayoutId id="2147485662" r:id="rId4"/>
    <p:sldLayoutId id="2147485663" r:id="rId5"/>
    <p:sldLayoutId id="2147485664" r:id="rId6"/>
    <p:sldLayoutId id="2147485665" r:id="rId7"/>
    <p:sldLayoutId id="2147485666" r:id="rId8"/>
    <p:sldLayoutId id="2147485667" r:id="rId9"/>
    <p:sldLayoutId id="2147485668" r:id="rId10"/>
    <p:sldLayoutId id="2147485669" r:id="rId11"/>
    <p:sldLayoutId id="2147485670" r:id="rId12"/>
    <p:sldLayoutId id="2147485671" r:id="rId13"/>
    <p:sldLayoutId id="2147485672" r:id="rId14"/>
    <p:sldLayoutId id="2147485673" r:id="rId15"/>
    <p:sldLayoutId id="2147485674" r:id="rId16"/>
    <p:sldLayoutId id="2147485675" r:id="rId17"/>
    <p:sldLayoutId id="2147485676" r:id="rId18"/>
    <p:sldLayoutId id="2147485677" r:id="rId19"/>
    <p:sldLayoutId id="2147485678" r:id="rId20"/>
    <p:sldLayoutId id="2147485679" r:id="rId21"/>
    <p:sldLayoutId id="2147485680" r:id="rId22"/>
  </p:sldLayoutIdLst>
  <p:transition>
    <p:fade/>
  </p:transition>
  <p:txStyles>
    <p:titleStyle>
      <a:lvl1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800" kern="1200" spc="-102" dirty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Segoe UI" pitchFamily="34" charset="0"/>
        </a:defRPr>
      </a:lvl1pPr>
      <a:lvl2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2pPr>
      <a:lvl3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3pPr>
      <a:lvl4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4pPr>
      <a:lvl5pPr algn="l" defTabSz="9318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MS PGothic" panose="020B0600070205080204" pitchFamily="34" charset="-128"/>
          <a:cs typeface="Segoe UI" panose="020B0502040204020203" pitchFamily="34" charset="0"/>
        </a:defRPr>
      </a:lvl5pPr>
      <a:lvl6pPr marL="4572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ＭＳ Ｐゴシック" charset="0"/>
        </a:defRPr>
      </a:lvl6pPr>
      <a:lvl7pPr marL="9144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ＭＳ Ｐゴシック" charset="0"/>
        </a:defRPr>
      </a:lvl7pPr>
      <a:lvl8pPr marL="13716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ＭＳ Ｐゴシック" charset="0"/>
        </a:defRPr>
      </a:lvl8pPr>
      <a:lvl9pPr marL="1828800" algn="l" defTabSz="93186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42900" indent="-3429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4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MS PGothic" panose="020B0600070205080204" pitchFamily="34" charset="-128"/>
          <a:cs typeface="ＭＳ Ｐゴシック" charset="0"/>
        </a:defRPr>
      </a:lvl1pPr>
      <a:lvl2pPr marL="584200" indent="-2413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4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2pPr>
      <a:lvl3pPr marL="800100" indent="-2286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sz="2000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3pPr>
      <a:lvl4pPr marL="1028700" indent="-2286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4pPr>
      <a:lvl5pPr marL="1257300" indent="-228600" algn="l" defTabSz="931863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MS PGothic" panose="020B0600070205080204" pitchFamily="34" charset="-128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614193" y="-8396"/>
            <a:ext cx="960410" cy="5775362"/>
            <a:chOff x="12614198" y="-8396"/>
            <a:chExt cx="960410" cy="5775362"/>
          </a:xfrm>
        </p:grpSpPr>
        <p:grpSp>
          <p:nvGrpSpPr>
            <p:cNvPr id="37" name="Group 36"/>
            <p:cNvGrpSpPr/>
            <p:nvPr userDrawn="1"/>
          </p:nvGrpSpPr>
          <p:grpSpPr>
            <a:xfrm>
              <a:off x="12614198" y="-8396"/>
              <a:ext cx="960410" cy="5755249"/>
              <a:chOff x="12614198" y="-8396"/>
              <a:chExt cx="960410" cy="5755249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 rot="5400000">
                <a:off x="11576883" y="1040117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" name="Rectangle 2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marL="0" marR="0" lvl="0" indent="0" algn="l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R:0 G:45 B:145</a:t>
                  </a:r>
                </a:p>
              </p:txBody>
            </p:sp>
            <p:sp>
              <p:nvSpPr>
                <p:cNvPr id="6" name="Rectangle 5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marL="0" marR="0" lvl="0" indent="0" algn="l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R:50 G:20 B:90</a:t>
                  </a:r>
                </a:p>
              </p:txBody>
            </p:sp>
            <p:sp>
              <p:nvSpPr>
                <p:cNvPr id="15" name="Rectangle 14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marL="0" marR="0" lvl="0" indent="0" algn="l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16" name="Rectangle 15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marL="0" marR="0" lvl="0" indent="0" algn="l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R:180 G:0 B:158</a:t>
                  </a:r>
                </a:p>
              </p:txBody>
            </p:sp>
            <p:sp>
              <p:nvSpPr>
                <p:cNvPr id="17" name="Rectangle 16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marL="0" marR="0" lvl="0" indent="0" algn="l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R:80 G:80 B:80</a:t>
                  </a:r>
                </a:p>
              </p:txBody>
            </p:sp>
            <p:sp>
              <p:nvSpPr>
                <p:cNvPr id="18" name="Rectangle 17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rgbClr val="3076B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marL="0" marR="0" lvl="0" indent="0" algn="l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</p:grpSp>
          <p:sp>
            <p:nvSpPr>
              <p:cNvPr id="34" name="TextBox 33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marL="0" marR="0" lvl="0" indent="0" defTabSz="914224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Main colors</a:t>
                </a:r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marL="0" marR="0" lvl="0" indent="0" defTabSz="914224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Secondary colors (use only when necessary)</a:t>
                </a: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marL="0" marR="0" lvl="0" indent="0" algn="l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R:0 G:24 B:143</a:t>
              </a: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marL="0" marR="0" lvl="0" indent="0" algn="l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1" name="Rectangle 20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marL="0" marR="0" lvl="0" indent="0" algn="l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R:0 G:188 B:242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6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3" r:id="rId1"/>
    <p:sldLayoutId id="2147485684" r:id="rId2"/>
    <p:sldLayoutId id="2147485685" r:id="rId3"/>
    <p:sldLayoutId id="2147485686" r:id="rId4"/>
    <p:sldLayoutId id="2147485687" r:id="rId5"/>
    <p:sldLayoutId id="2147485688" r:id="rId6"/>
    <p:sldLayoutId id="2147485689" r:id="rId7"/>
    <p:sldLayoutId id="2147485690" r:id="rId8"/>
    <p:sldLayoutId id="2147485691" r:id="rId9"/>
    <p:sldLayoutId id="2147485692" r:id="rId10"/>
    <p:sldLayoutId id="2147485693" r:id="rId11"/>
    <p:sldLayoutId id="2147485694" r:id="rId12"/>
    <p:sldLayoutId id="2147485695" r:id="rId13"/>
    <p:sldLayoutId id="2147485696" r:id="rId14"/>
    <p:sldLayoutId id="2147485697" r:id="rId15"/>
    <p:sldLayoutId id="2147485698" r:id="rId16"/>
    <p:sldLayoutId id="2147485699" r:id="rId17"/>
    <p:sldLayoutId id="2147485700" r:id="rId18"/>
    <p:sldLayoutId id="2147485701" r:id="rId19"/>
    <p:sldLayoutId id="2147485702" r:id="rId20"/>
    <p:sldLayoutId id="2147485703" r:id="rId21"/>
    <p:sldLayoutId id="2147485704" r:id="rId22"/>
    <p:sldLayoutId id="2147485705" r:id="rId23"/>
    <p:sldLayoutId id="2147485706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00000">
                <a:srgbClr val="000000"/>
              </a:gs>
              <a:gs pos="1250">
                <a:srgbClr val="000000"/>
              </a:gs>
            </a:gsLst>
            <a:lin ang="5400000" scaled="0"/>
          </a:gradFill>
          <a:effectLst/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82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25" r:id="rId1"/>
    <p:sldLayoutId id="2147485726" r:id="rId2"/>
    <p:sldLayoutId id="2147485727" r:id="rId3"/>
    <p:sldLayoutId id="2147485728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37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0" r:id="rId1"/>
    <p:sldLayoutId id="2147485761" r:id="rId2"/>
    <p:sldLayoutId id="2147485762" r:id="rId3"/>
    <p:sldLayoutId id="2147485763" r:id="rId4"/>
    <p:sldLayoutId id="2147485764" r:id="rId5"/>
    <p:sldLayoutId id="2147485765" r:id="rId6"/>
    <p:sldLayoutId id="2147485766" r:id="rId7"/>
    <p:sldLayoutId id="2147485767" r:id="rId8"/>
    <p:sldLayoutId id="2147485768" r:id="rId9"/>
    <p:sldLayoutId id="2147485769" r:id="rId10"/>
    <p:sldLayoutId id="2147485770" r:id="rId11"/>
    <p:sldLayoutId id="2147485771" r:id="rId12"/>
    <p:sldLayoutId id="2147485772" r:id="rId13"/>
    <p:sldLayoutId id="2147485773" r:id="rId14"/>
    <p:sldLayoutId id="2147485774" r:id="rId15"/>
    <p:sldLayoutId id="2147485775" r:id="rId16"/>
    <p:sldLayoutId id="2147485776" r:id="rId17"/>
    <p:sldLayoutId id="2147485777" r:id="rId18"/>
    <p:sldLayoutId id="214748577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2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0" r:id="rId1"/>
    <p:sldLayoutId id="2147485781" r:id="rId2"/>
    <p:sldLayoutId id="2147485782" r:id="rId3"/>
    <p:sldLayoutId id="2147485783" r:id="rId4"/>
    <p:sldLayoutId id="2147485784" r:id="rId5"/>
    <p:sldLayoutId id="2147485785" r:id="rId6"/>
    <p:sldLayoutId id="2147485786" r:id="rId7"/>
    <p:sldLayoutId id="2147485787" r:id="rId8"/>
    <p:sldLayoutId id="2147485788" r:id="rId9"/>
    <p:sldLayoutId id="2147485789" r:id="rId10"/>
    <p:sldLayoutId id="2147485790" r:id="rId11"/>
    <p:sldLayoutId id="2147485791" r:id="rId12"/>
    <p:sldLayoutId id="2147485792" r:id="rId13"/>
    <p:sldLayoutId id="2147485793" r:id="rId14"/>
    <p:sldLayoutId id="2147485794" r:id="rId15"/>
    <p:sldLayoutId id="2147485795" r:id="rId16"/>
    <p:sldLayoutId id="2147485796" r:id="rId17"/>
    <p:sldLayoutId id="2147485797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0" r:id="rId1"/>
    <p:sldLayoutId id="2147484511" r:id="rId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311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00" r:id="rId1"/>
    <p:sldLayoutId id="2147485801" r:id="rId2"/>
    <p:sldLayoutId id="2147485802" r:id="rId3"/>
    <p:sldLayoutId id="2147485803" r:id="rId4"/>
    <p:sldLayoutId id="2147485804" r:id="rId5"/>
    <p:sldLayoutId id="2147485805" r:id="rId6"/>
    <p:sldLayoutId id="2147485806" r:id="rId7"/>
    <p:sldLayoutId id="2147485807" r:id="rId8"/>
    <p:sldLayoutId id="2147485808" r:id="rId9"/>
    <p:sldLayoutId id="2147485809" r:id="rId10"/>
    <p:sldLayoutId id="2147485810" r:id="rId11"/>
    <p:sldLayoutId id="2147485811" r:id="rId12"/>
    <p:sldLayoutId id="2147485812" r:id="rId13"/>
    <p:sldLayoutId id="2147485813" r:id="rId14"/>
    <p:sldLayoutId id="2147485814" r:id="rId15"/>
    <p:sldLayoutId id="2147485815" r:id="rId16"/>
    <p:sldLayoutId id="2147485816" r:id="rId17"/>
    <p:sldLayoutId id="2147485817" r:id="rId18"/>
    <p:sldLayoutId id="2147485818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6" y="3072300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8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20" r:id="rId1"/>
    <p:sldLayoutId id="2147485821" r:id="rId2"/>
    <p:sldLayoutId id="2147485822" r:id="rId3"/>
    <p:sldLayoutId id="2147485823" r:id="rId4"/>
    <p:sldLayoutId id="2147485824" r:id="rId5"/>
    <p:sldLayoutId id="2147485825" r:id="rId6"/>
    <p:sldLayoutId id="2147485826" r:id="rId7"/>
    <p:sldLayoutId id="2147485827" r:id="rId8"/>
    <p:sldLayoutId id="2147485828" r:id="rId9"/>
    <p:sldLayoutId id="2147485829" r:id="rId10"/>
    <p:sldLayoutId id="2147485830" r:id="rId11"/>
    <p:sldLayoutId id="2147485831" r:id="rId12"/>
    <p:sldLayoutId id="2147485832" r:id="rId13"/>
    <p:sldLayoutId id="2147485833" r:id="rId14"/>
    <p:sldLayoutId id="2147485834" r:id="rId15"/>
    <p:sldLayoutId id="2147485835" r:id="rId16"/>
    <p:sldLayoutId id="2147485836" r:id="rId17"/>
    <p:sldLayoutId id="2147485837" r:id="rId18"/>
    <p:sldLayoutId id="2147485838" r:id="rId1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8" r:id="rId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5"/>
            <a:ext cx="955641" cy="5775363"/>
            <a:chOff x="12618967" y="-8396"/>
            <a:chExt cx="955641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161616"/>
                        </a:gs>
                        <a:gs pos="100000">
                          <a:srgbClr val="161616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marL="0" marR="0" lvl="0" indent="0" algn="l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R:168 G:0 B:0</a:t>
              </a: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16161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marL="0" marR="0" lvl="0" indent="0" algn="l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37168">
                        <a:srgbClr val="161616"/>
                      </a:gs>
                      <a:gs pos="72000">
                        <a:srgbClr val="161616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marL="0" marR="0" lvl="0" indent="0" algn="l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961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4" y="-8396"/>
            <a:ext cx="955641" cy="5775362"/>
            <a:chOff x="12618967" y="-8396"/>
            <a:chExt cx="955641" cy="5775362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6"/>
              <a:ext cx="955641" cy="5775362"/>
              <a:chOff x="12618967" y="-8396"/>
              <a:chExt cx="955641" cy="5775362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293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293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928"/>
                <a:ext cx="860293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15628" y="4227340"/>
                <a:ext cx="2709380" cy="32964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92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1" r:id="rId1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50704"/>
      </p:ext>
    </p:extLst>
  </p:cSld>
  <p:clrMap bg1="dk1" tx1="lt1" bg2="dk2" tx2="lt2" accent1="accent1" accent2="accent2" accent3="accent3" accent4="accent4" accent5="accent5" accent6="accent6" hlink="hlink" folHlink="folHlink"/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9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89" r:id="rId1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614198" y="0"/>
            <a:ext cx="957170" cy="5766966"/>
            <a:chOff x="12614198" y="0"/>
            <a:chExt cx="957170" cy="5766966"/>
          </a:xfrm>
        </p:grpSpPr>
        <p:grpSp>
          <p:nvGrpSpPr>
            <p:cNvPr id="37" name="Group 36"/>
            <p:cNvGrpSpPr/>
            <p:nvPr userDrawn="1"/>
          </p:nvGrpSpPr>
          <p:grpSpPr>
            <a:xfrm>
              <a:off x="12614198" y="0"/>
              <a:ext cx="957170" cy="5720411"/>
              <a:chOff x="12614198" y="0"/>
              <a:chExt cx="957170" cy="5720411"/>
            </a:xfrm>
          </p:grpSpPr>
          <p:grpSp>
            <p:nvGrpSpPr>
              <p:cNvPr id="33" name="Group 32"/>
              <p:cNvGrpSpPr/>
              <p:nvPr userDrawn="1"/>
            </p:nvGrpSpPr>
            <p:grpSpPr>
              <a:xfrm rot="5400000">
                <a:off x="11576883" y="1040117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" name="Rectangle 2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marL="0" marR="0" lvl="0" indent="0" algn="l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R:0 G:45 B:145</a:t>
                  </a:r>
                </a:p>
              </p:txBody>
            </p:sp>
            <p:sp>
              <p:nvSpPr>
                <p:cNvPr id="6" name="Rectangle 5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marL="0" marR="0" lvl="0" indent="0" algn="l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R:50 G:20 B:90</a:t>
                  </a:r>
                </a:p>
              </p:txBody>
            </p:sp>
            <p:sp>
              <p:nvSpPr>
                <p:cNvPr id="15" name="Rectangle 14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marL="0" marR="0" lvl="0" indent="0" algn="l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1775">
                            <a:schemeClr val="bg1"/>
                          </a:gs>
                          <a:gs pos="14000">
                            <a:schemeClr val="bg1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16" name="Rectangle 15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marL="0" marR="0" lvl="0" indent="0" algn="l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R:180 G:0 B:158</a:t>
                  </a:r>
                </a:p>
              </p:txBody>
            </p:sp>
            <p:sp>
              <p:nvSpPr>
                <p:cNvPr id="17" name="Rectangle 16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marL="0" marR="0" lvl="0" indent="0" algn="l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R:80 G:80 B:80</a:t>
                  </a:r>
                </a:p>
              </p:txBody>
            </p:sp>
            <p:sp>
              <p:nvSpPr>
                <p:cNvPr id="18" name="Rectangle 17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rgbClr val="3076B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marL="0" marR="0" lvl="0" indent="0" algn="l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</p:grpSp>
          <p:sp>
            <p:nvSpPr>
              <p:cNvPr id="34" name="TextBox 33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Main colors</a:t>
                </a:r>
              </a:p>
            </p:txBody>
          </p:sp>
          <p:sp>
            <p:nvSpPr>
              <p:cNvPr id="35" name="TextBox 34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Secondary colors (use only when necessary)</a:t>
                </a: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marL="0" marR="0" lvl="0" indent="0" algn="l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R:0 G:24 B:143</a:t>
              </a: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marL="0" marR="0" lvl="0" indent="0" algn="l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R:16 G:124 B:16</a:t>
              </a:r>
            </a:p>
          </p:txBody>
        </p:sp>
        <p:sp>
          <p:nvSpPr>
            <p:cNvPr id="21" name="Rectangle 20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marL="0" marR="0" lvl="0" indent="0" algn="l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R:0 G:188 B:242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81750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00000">
                <a:srgbClr val="000000"/>
              </a:gs>
              <a:gs pos="1250">
                <a:srgbClr val="000000"/>
              </a:gs>
            </a:gsLst>
            <a:lin ang="5400000" scaled="0"/>
          </a:gradFill>
          <a:effectLst/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rgbClr val="000000"/>
              </a:gs>
              <a:gs pos="100000">
                <a:srgbClr val="000000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sinformatica.com.b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://www.github.com/code-cracker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github.com/carloscds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://www.carloscds.net/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://www.github.com/boletonet" TargetMode="External"/><Relationship Id="rId9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loscds.net/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://www.cdsinformatica.com.br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87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4637" y="4106862"/>
            <a:ext cx="6402388" cy="1828800"/>
          </a:xfrm>
        </p:spPr>
        <p:txBody>
          <a:bodyPr/>
          <a:lstStyle/>
          <a:p>
            <a:r>
              <a:rPr lang="en-US" dirty="0"/>
              <a:t>Carlos dos Santos</a:t>
            </a:r>
          </a:p>
          <a:p>
            <a:r>
              <a:rPr lang="en-US" sz="1800" dirty="0"/>
              <a:t>CDS Software</a:t>
            </a:r>
          </a:p>
          <a:p>
            <a:r>
              <a:rPr lang="en-US" sz="1800" dirty="0"/>
              <a:t>Microsoft MVP</a:t>
            </a:r>
          </a:p>
          <a:p>
            <a:r>
              <a:rPr lang="en-US" sz="1800" dirty="0"/>
              <a:t>Microsoft Regional Director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carlos@cds-software.com.br</a:t>
            </a:r>
          </a:p>
          <a:p>
            <a:r>
              <a:rPr lang="en-US" sz="1800" dirty="0">
                <a:hlinkClick r:id="rId3"/>
              </a:rPr>
              <a:t>www.cdsinformatica.com.br</a:t>
            </a:r>
            <a:r>
              <a:rPr lang="en-US" sz="1800" dirty="0"/>
              <a:t> </a:t>
            </a:r>
          </a:p>
          <a:p>
            <a:r>
              <a:rPr lang="en-US" sz="1800" dirty="0"/>
              <a:t>@</a:t>
            </a:r>
            <a:r>
              <a:rPr lang="en-US" sz="1800" dirty="0" err="1"/>
              <a:t>cdssoftware</a:t>
            </a:r>
            <a:r>
              <a:rPr lang="en-US" sz="1800" dirty="0"/>
              <a:t>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74637" y="594437"/>
            <a:ext cx="11805660" cy="2671157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se preocupa com Performance</a:t>
            </a:r>
            <a:b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</a:t>
            </a:r>
            <a:b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sempre Problema da Infra ?</a:t>
            </a: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EADA6C4-6069-4C53-AEC1-25CA5264A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036" y="5173663"/>
            <a:ext cx="1987797" cy="130968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F5C82E3-3314-4EE0-A2FA-56A7005C7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335" y="4868862"/>
            <a:ext cx="2818485" cy="15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1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SQL – </a:t>
            </a:r>
            <a:r>
              <a:rPr lang="pt-BR" dirty="0" err="1"/>
              <a:t>Activity</a:t>
            </a:r>
            <a:r>
              <a:rPr lang="pt-BR" dirty="0"/>
              <a:t> Monitor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E4F533-8F9B-4CFB-816B-EB22F22F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6" y="1135062"/>
            <a:ext cx="1183251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1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SQL query com </a:t>
            </a:r>
            <a:r>
              <a:rPr lang="pt-BR" dirty="0" err="1"/>
              <a:t>NoLock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D838C-4114-4758-9B72-FF7BA247FCF8}"/>
              </a:ext>
            </a:extLst>
          </p:cNvPr>
          <p:cNvSpPr/>
          <p:nvPr/>
        </p:nvSpPr>
        <p:spPr>
          <a:xfrm>
            <a:off x="324464" y="982662"/>
            <a:ext cx="11638936" cy="218844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Melhora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a performance, mas use com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cuidado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1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>
                <a:tab pos="60325" algn="l"/>
              </a:tabLst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E949AA-E4C3-4EB9-8460-A32C9D9BE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7" y="2162655"/>
            <a:ext cx="10782670" cy="100845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C5941C-A9B7-4BFC-8F0E-43D487CFB9C6}"/>
              </a:ext>
            </a:extLst>
          </p:cNvPr>
          <p:cNvSpPr txBox="1"/>
          <p:nvPr/>
        </p:nvSpPr>
        <p:spPr>
          <a:xfrm>
            <a:off x="324464" y="6316662"/>
            <a:ext cx="1167022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https://blogs.msdn.microsoft.com/fcatae/2010/10/05/como-usar-select-with-nolock-para-melhorar-a-performance/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91322F4-1D06-476A-B923-2FCD09EC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3592576"/>
            <a:ext cx="6096000" cy="9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8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9AE7E-D986-44AD-A602-369BF749BE03}"/>
              </a:ext>
            </a:extLst>
          </p:cNvPr>
          <p:cNvSpPr txBox="1">
            <a:spLocks/>
          </p:cNvSpPr>
          <p:nvPr/>
        </p:nvSpPr>
        <p:spPr>
          <a:xfrm>
            <a:off x="198437" y="833716"/>
            <a:ext cx="11963399" cy="1351952"/>
          </a:xfrm>
          <a:prstGeom prst="rect">
            <a:avLst/>
          </a:prstGeom>
          <a:noFill/>
        </p:spPr>
        <p:txBody>
          <a:bodyPr vert="horz" lIns="93256" tIns="46629" rIns="93256" bIns="46629" rtlCol="0" anchor="ctr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6600" baseline="0">
                <a:solidFill>
                  <a:srgbClr val="FFFFFF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algn="ctr"/>
            <a:r>
              <a:rPr lang="en-US" sz="89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– SQL</a:t>
            </a:r>
          </a:p>
        </p:txBody>
      </p:sp>
      <p:pic>
        <p:nvPicPr>
          <p:cNvPr id="1026" name="Picture 2" descr="Resultado de imagem para sql profiler">
            <a:extLst>
              <a:ext uri="{FF2B5EF4-FFF2-40B4-BE49-F238E27FC236}">
                <a16:creationId xmlns:a16="http://schemas.microsoft.com/office/drawing/2014/main" id="{15E11D93-E09C-47AB-B34D-CD7755A74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7" y="2506662"/>
            <a:ext cx="51530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70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Utilize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AsNoTracking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() para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consultas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objeto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ficará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sob o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(Change Tracking)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597408-2176-45DE-9A83-2C30A73A5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6" y="2354262"/>
            <a:ext cx="6172201" cy="17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9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Você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coloca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ToList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()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tudo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Está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forçando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execução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 query no Banco antes do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necessário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F0F86E-8080-4363-861C-E8830F876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8" y="2104974"/>
            <a:ext cx="5486400" cy="842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3D373AB-E741-4CEE-AA51-F8ACEEE1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2963862"/>
            <a:ext cx="9007694" cy="14973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23B11A-4B3F-4627-8570-2A49757A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9" y="4563262"/>
            <a:ext cx="5486400" cy="839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B934AF-BBDA-4D3F-9CC6-79B5D9144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38" y="5461076"/>
            <a:ext cx="9007694" cy="14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2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Que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comando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será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enviado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para o banco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neste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7654C85-2271-44B8-BC69-827D44FD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897062"/>
            <a:ext cx="7211410" cy="838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4ABABF-3F31-40C8-9564-8614F125C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392" y="1886666"/>
            <a:ext cx="4380952" cy="10380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31D1AF4-A91F-4F76-85AE-C687AB5E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602" y="4415939"/>
            <a:ext cx="4388742" cy="86010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F6102A9-7181-4AC5-B745-0D869E60B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93" y="4411587"/>
            <a:ext cx="7189954" cy="116631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9AA53205-DA33-42A2-99F9-3B9F485289E4}"/>
              </a:ext>
            </a:extLst>
          </p:cNvPr>
          <p:cNvSpPr/>
          <p:nvPr/>
        </p:nvSpPr>
        <p:spPr>
          <a:xfrm>
            <a:off x="324464" y="3362058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neste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Está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camadas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desligue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Lazy Loading e o Proxy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exemplo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Uma API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retornando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dados!!!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err="1"/>
              <a:t>Entity</a:t>
            </a:r>
            <a:r>
              <a:rPr lang="pt-BR" dirty="0"/>
              <a:t> Framework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9C9CF8-0643-4B5B-8D99-AB3A53AB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6" y="2278062"/>
            <a:ext cx="11143543" cy="13183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10A0640-A570-42C7-9F0A-5CB3F96B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3716614"/>
            <a:ext cx="5288386" cy="22190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C6D199-D111-414B-9E1F-788707CFE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437" y="3716614"/>
            <a:ext cx="5657143" cy="2219048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04D6D5B4-55BD-48A4-9AB2-748C15BED6EB}"/>
              </a:ext>
            </a:extLst>
          </p:cNvPr>
          <p:cNvSpPr/>
          <p:nvPr/>
        </p:nvSpPr>
        <p:spPr>
          <a:xfrm>
            <a:off x="389499" y="6088062"/>
            <a:ext cx="11638936" cy="6096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Isto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porque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contexto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deixa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existir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entre as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camadas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2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Conheça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Dapper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Criado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StackExchange</a:t>
            </a: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52121" lvl="2" indent="-28575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16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https://github.com/StackExchange/Dapper</a:t>
            </a:r>
          </a:p>
          <a:p>
            <a:pPr marL="752121" lvl="2" indent="-28575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16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https://github.com/StackExchange/Dapper/tree/master/Dapper.Contrib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Já considerou usar um Micro ORM 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8B1C14-2385-47D1-984A-F7D5FD87704A}"/>
              </a:ext>
            </a:extLst>
          </p:cNvPr>
          <p:cNvSpPr txBox="1"/>
          <p:nvPr/>
        </p:nvSpPr>
        <p:spPr>
          <a:xfrm>
            <a:off x="228599" y="6392862"/>
            <a:ext cx="1200943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http://carloscds.net/2014/09/dapperum-micro-orm-muito-interessante-2/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E9D896-E779-483A-B6A4-A5395477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3040062"/>
            <a:ext cx="9123809" cy="8380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73E021-984E-45F9-AE33-463533FF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4155073"/>
            <a:ext cx="8609524" cy="67619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6CA2134-A408-444F-BA7D-2C227B32C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687" y="2449380"/>
            <a:ext cx="5235350" cy="3865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492D3AF-D744-4473-BBBC-76D5D4DD9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37" y="2987819"/>
            <a:ext cx="6514286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é um profiler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Exemplos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Visual Studio Profiler, Ants Profiler,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JProfiler</a:t>
            </a: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Profiler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303AB6-5084-4FCB-B72D-3B0080D21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8" y="2430462"/>
            <a:ext cx="6629400" cy="10765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FA002B-F141-4776-A5D0-CFE1E9A2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753" y="2430462"/>
            <a:ext cx="4671647" cy="41686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082134-4139-492E-832A-68059F408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73" y="3571937"/>
            <a:ext cx="8485714" cy="18857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DDF7271-3D58-4C9A-AAFB-5F6C5ADF8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69" y="4943394"/>
            <a:ext cx="10752381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9AE7E-D986-44AD-A602-369BF749BE03}"/>
              </a:ext>
            </a:extLst>
          </p:cNvPr>
          <p:cNvSpPr txBox="1">
            <a:spLocks/>
          </p:cNvSpPr>
          <p:nvPr/>
        </p:nvSpPr>
        <p:spPr>
          <a:xfrm>
            <a:off x="350838" y="833716"/>
            <a:ext cx="11658600" cy="1351952"/>
          </a:xfrm>
          <a:prstGeom prst="rect">
            <a:avLst/>
          </a:prstGeom>
          <a:noFill/>
        </p:spPr>
        <p:txBody>
          <a:bodyPr vert="horz" lIns="93256" tIns="46629" rIns="93256" bIns="46629" rtlCol="0" anchor="ctr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6600" baseline="0">
                <a:solidFill>
                  <a:srgbClr val="FFFFFF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algn="ctr"/>
            <a:r>
              <a:rPr lang="en-US" sz="89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– Profiler</a:t>
            </a:r>
          </a:p>
        </p:txBody>
      </p:sp>
      <p:pic>
        <p:nvPicPr>
          <p:cNvPr id="2" name="Picture 2" descr="Resultado de imagem para visual studio logo">
            <a:extLst>
              <a:ext uri="{FF2B5EF4-FFF2-40B4-BE49-F238E27FC236}">
                <a16:creationId xmlns:a16="http://schemas.microsoft.com/office/drawing/2014/main" id="{E8B78B9B-2E9A-4483-B2F5-F6FE30C0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7" y="3192462"/>
            <a:ext cx="9190038" cy="154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67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logo mvp">
            <a:extLst>
              <a:ext uri="{FF2B5EF4-FFF2-40B4-BE49-F238E27FC236}">
                <a16:creationId xmlns:a16="http://schemas.microsoft.com/office/drawing/2014/main" id="{6FC75325-C63A-463F-94A1-E91385F5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17" y="5783261"/>
            <a:ext cx="2116459" cy="8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7">
            <a:extLst>
              <a:ext uri="{FF2B5EF4-FFF2-40B4-BE49-F238E27FC236}">
                <a16:creationId xmlns:a16="http://schemas.microsoft.com/office/drawing/2014/main" id="{9680BDB1-1112-40F8-841E-6AAB988DE8FB}"/>
              </a:ext>
            </a:extLst>
          </p:cNvPr>
          <p:cNvCxnSpPr>
            <a:cxnSpLocks/>
          </p:cNvCxnSpPr>
          <p:nvPr/>
        </p:nvCxnSpPr>
        <p:spPr>
          <a:xfrm>
            <a:off x="343966" y="2887662"/>
            <a:ext cx="11665471" cy="0"/>
          </a:xfrm>
          <a:prstGeom prst="line">
            <a:avLst/>
          </a:prstGeom>
          <a:noFill/>
          <a:ln w="12700" cap="flat" cmpd="sng" algn="ctr">
            <a:solidFill>
              <a:srgbClr val="009EFF">
                <a:alpha val="80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15" name="Rectangle 7">
            <a:extLst>
              <a:ext uri="{FF2B5EF4-FFF2-40B4-BE49-F238E27FC236}">
                <a16:creationId xmlns:a16="http://schemas.microsoft.com/office/drawing/2014/main" id="{7DBAAB9E-75ED-46CB-BC52-A00A177D6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31" y="3318657"/>
            <a:ext cx="9305656" cy="194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9945" tIns="34973" rIns="69945" bIns="34973" numCol="1" rtlCol="0" anchor="t" anchorCtr="0" compatLnSpc="1">
            <a:prstTxWarp prst="textNoShape">
              <a:avLst/>
            </a:prstTxWarp>
            <a:normAutofit fontScale="25000" lnSpcReduction="20000"/>
          </a:bodyPr>
          <a:lstStyle>
            <a:lvl1pPr marL="142859" indent="-142859" algn="l" defTabSz="816296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  <a:buFont typeface="Wingdings" pitchFamily="2" charset="2"/>
              <a:buChar char="§"/>
              <a:defRPr sz="1800" kern="1200">
                <a:solidFill>
                  <a:srgbClr val="0072C6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57148" indent="-145836" algn="l" defTabSz="81629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" kern="1200">
                <a:solidFill>
                  <a:srgbClr val="50505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571436" indent="-129962" algn="l" defTabSz="816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rgbClr val="50505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785725" indent="-132938" algn="l" defTabSz="81629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rgbClr val="50505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4299" indent="-134923" algn="l" defTabSz="81629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rgbClr val="50505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44816" indent="-204074" algn="l" defTabSz="816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964" indent="-204074" algn="l" defTabSz="816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113" indent="-204074" algn="l" defTabSz="816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261" indent="-204074" algn="l" defTabSz="81629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6400" dirty="0">
                <a:solidFill>
                  <a:schemeClr val="tx1"/>
                </a:solidFill>
                <a:latin typeface="+mj-lt"/>
              </a:rPr>
              <a:t>Mais de 25 anos de experiência no desenvolvimento de software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6400" dirty="0" err="1">
                <a:solidFill>
                  <a:schemeClr val="tx1"/>
                </a:solidFill>
                <a:latin typeface="+mj-lt"/>
              </a:rPr>
              <a:t>Responsável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por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Pesquisa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e Desenvolvimento 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na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CDS Informática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6400" dirty="0">
                <a:solidFill>
                  <a:schemeClr val="tx1"/>
                </a:solidFill>
                <a:latin typeface="+mj-lt"/>
              </a:rPr>
              <a:t>Microsoft MVP 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desde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2008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6400" dirty="0">
                <a:solidFill>
                  <a:schemeClr val="tx1"/>
                </a:solidFill>
                <a:latin typeface="+mj-lt"/>
              </a:rPr>
              <a:t>M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icrosoft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Regional Director</a:t>
            </a:r>
            <a:endParaRPr lang="pt-BR" sz="64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6400" dirty="0">
                <a:solidFill>
                  <a:schemeClr val="tx1"/>
                </a:solidFill>
                <a:latin typeface="+mj-lt"/>
              </a:rPr>
              <a:t>Um dos 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criadores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do 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projeto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open source 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CodeCracker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6400" dirty="0">
                <a:solidFill>
                  <a:schemeClr val="tx1"/>
                </a:solidFill>
                <a:latin typeface="+mj-lt"/>
                <a:hlinkClick r:id="rId3"/>
              </a:rPr>
              <a:t>www.github.com/code-cracker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6400" dirty="0" err="1">
                <a:solidFill>
                  <a:schemeClr val="tx1"/>
                </a:solidFill>
                <a:latin typeface="+mj-lt"/>
              </a:rPr>
              <a:t>Mantenedor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do 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projeto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open source </a:t>
            </a:r>
            <a:r>
              <a:rPr lang="en-US" sz="6400" dirty="0" err="1">
                <a:solidFill>
                  <a:schemeClr val="tx1"/>
                </a:solidFill>
                <a:latin typeface="+mj-lt"/>
              </a:rPr>
              <a:t>BoletoNet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6400" dirty="0">
                <a:solidFill>
                  <a:schemeClr val="tx1"/>
                </a:solidFill>
                <a:latin typeface="+mj-lt"/>
                <a:hlinkClick r:id="rId4"/>
              </a:rPr>
              <a:t>www.github.com/boletonet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64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6400" dirty="0">
                <a:solidFill>
                  <a:schemeClr val="tx1"/>
                </a:solidFill>
                <a:latin typeface="+mj-lt"/>
              </a:rPr>
              <a:t>Blog: </a:t>
            </a:r>
            <a:r>
              <a:rPr lang="en-US" sz="6400" dirty="0">
                <a:solidFill>
                  <a:schemeClr val="tx1"/>
                </a:solidFill>
                <a:latin typeface="+mj-lt"/>
                <a:hlinkClick r:id="rId5"/>
              </a:rPr>
              <a:t>www.carloscds.net</a:t>
            </a:r>
            <a:endParaRPr lang="en-US" sz="64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6400" dirty="0">
                <a:solidFill>
                  <a:schemeClr val="tx1"/>
                </a:solidFill>
                <a:latin typeface="+mj-lt"/>
              </a:rPr>
              <a:t>GitHub: </a:t>
            </a:r>
            <a:r>
              <a:rPr lang="en-US" sz="6400" dirty="0">
                <a:solidFill>
                  <a:schemeClr val="tx1"/>
                </a:solidFill>
                <a:latin typeface="+mj-lt"/>
                <a:hlinkClick r:id="rId6"/>
              </a:rPr>
              <a:t>www.github.com/carloscds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16C0C3B-7C32-46EB-BFF1-A89EC3D2F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557" y="356821"/>
            <a:ext cx="3607317" cy="1969595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11534DE1-CBA1-46E5-87C2-452646BED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37" y="6000033"/>
            <a:ext cx="2730600" cy="63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0E9F89-5E94-4762-95B2-95DD59653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0485" y="3098403"/>
            <a:ext cx="2248952" cy="216863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A967E78-4A78-46AA-B868-74CD1AB2F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5757" y="759141"/>
            <a:ext cx="2547114" cy="16781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46E2FCD-C942-4FC5-B252-3B3B49EB1B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2871" y="552104"/>
            <a:ext cx="2807214" cy="18013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F9C2080-5C4B-4B8E-95E4-057CACD035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52505" y="594036"/>
            <a:ext cx="2502413" cy="18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8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Você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isto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aplicação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Telemetria</a:t>
            </a:r>
          </a:p>
        </p:txBody>
      </p:sp>
      <p:pic>
        <p:nvPicPr>
          <p:cNvPr id="8194" name="Picture 2" descr="Resultado de imagem para telemetria">
            <a:extLst>
              <a:ext uri="{FF2B5EF4-FFF2-40B4-BE49-F238E27FC236}">
                <a16:creationId xmlns:a16="http://schemas.microsoft.com/office/drawing/2014/main" id="{ACC9AD31-FA92-4C0B-A797-29042ADFC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37" y="2025229"/>
            <a:ext cx="6096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aplicação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tempo real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err="1"/>
              <a:t>Application</a:t>
            </a:r>
            <a:r>
              <a:rPr lang="pt-BR" dirty="0"/>
              <a:t> Insights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A5CE74-F6E4-4CD5-9EB6-50F6CD7F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897062"/>
            <a:ext cx="5133333" cy="35047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F82622-7690-4C7B-807D-B67B1220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44" y="1896498"/>
            <a:ext cx="6575094" cy="26380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2E1D390-E038-456F-94E5-6DC82292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039" y="2845914"/>
            <a:ext cx="3992563" cy="329726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F507D7B-CBC6-4C79-83BF-2C54FBF35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037" y="3192462"/>
            <a:ext cx="4934043" cy="29435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3FF2C85-A748-4EFC-9D27-1D1DA859180C}"/>
              </a:ext>
            </a:extLst>
          </p:cNvPr>
          <p:cNvSpPr txBox="1"/>
          <p:nvPr/>
        </p:nvSpPr>
        <p:spPr>
          <a:xfrm>
            <a:off x="324464" y="6316662"/>
            <a:ext cx="1167022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https://docs.microsoft.com/en-us/azure/application-insights/app-insights-platforms</a:t>
            </a:r>
          </a:p>
        </p:txBody>
      </p:sp>
    </p:spTree>
    <p:extLst>
      <p:ext uri="{BB962C8B-B14F-4D97-AF65-F5344CB8AC3E}">
        <p14:creationId xmlns:p14="http://schemas.microsoft.com/office/powerpoint/2010/main" val="126344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seu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JavaScript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err="1"/>
              <a:t>RollBar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22058B-F80F-4D9F-8F2B-EDD17312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2278062"/>
            <a:ext cx="10045002" cy="323358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CA024A8-2B22-4A90-92EA-C8379BE7E768}"/>
              </a:ext>
            </a:extLst>
          </p:cNvPr>
          <p:cNvSpPr txBox="1"/>
          <p:nvPr/>
        </p:nvSpPr>
        <p:spPr>
          <a:xfrm>
            <a:off x="324464" y="6316662"/>
            <a:ext cx="1167022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http://rollbar.com</a:t>
            </a:r>
          </a:p>
        </p:txBody>
      </p:sp>
    </p:spTree>
    <p:extLst>
      <p:ext uri="{BB962C8B-B14F-4D97-AF65-F5344CB8AC3E}">
        <p14:creationId xmlns:p14="http://schemas.microsoft.com/office/powerpoint/2010/main" val="264809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suas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Apps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Fabric.IO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CA024A8-2B22-4A90-92EA-C8379BE7E768}"/>
              </a:ext>
            </a:extLst>
          </p:cNvPr>
          <p:cNvSpPr txBox="1"/>
          <p:nvPr/>
        </p:nvSpPr>
        <p:spPr>
          <a:xfrm>
            <a:off x="324464" y="6316662"/>
            <a:ext cx="11670225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http://fabric.io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B5193-9D90-45F4-B362-454F0FF8A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57" y="1897062"/>
            <a:ext cx="10714037" cy="412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seus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ambientes</a:t>
            </a: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err="1"/>
              <a:t>Operations</a:t>
            </a:r>
            <a:r>
              <a:rPr lang="pt-BR" dirty="0"/>
              <a:t> Manager – Azure Log </a:t>
            </a:r>
            <a:r>
              <a:rPr lang="pt-BR" dirty="0" err="1"/>
              <a:t>Analytics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0E5238-859A-4D0B-91FA-CFE6B142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1744662"/>
            <a:ext cx="10866437" cy="47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err="1"/>
              <a:t>Operations</a:t>
            </a:r>
            <a:r>
              <a:rPr lang="pt-BR" dirty="0"/>
              <a:t> Manager – SQL Server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EE3235-F261-4AA4-8712-0B2DFAF0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982662"/>
            <a:ext cx="11323637" cy="25352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9D609F-8414-41AA-AECF-1B9A4234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4" y="1973262"/>
            <a:ext cx="10426750" cy="43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9AE7E-D986-44AD-A602-369BF749BE03}"/>
              </a:ext>
            </a:extLst>
          </p:cNvPr>
          <p:cNvSpPr txBox="1">
            <a:spLocks/>
          </p:cNvSpPr>
          <p:nvPr/>
        </p:nvSpPr>
        <p:spPr>
          <a:xfrm>
            <a:off x="4144686" y="833716"/>
            <a:ext cx="4319075" cy="1351952"/>
          </a:xfrm>
          <a:prstGeom prst="rect">
            <a:avLst/>
          </a:prstGeom>
          <a:noFill/>
        </p:spPr>
        <p:txBody>
          <a:bodyPr vert="horz" lIns="93256" tIns="46629" rIns="93256" bIns="46629" rtlCol="0" anchor="ctr">
            <a:noAutofit/>
          </a:bodyPr>
          <a:lstStyle>
            <a:defPPr>
              <a:defRPr lang="pt-B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6600" baseline="0">
                <a:solidFill>
                  <a:srgbClr val="FFFFFF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algn="ctr"/>
            <a:r>
              <a:rPr lang="en-US" sz="89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2" descr="http://www.andrealveslima.com.br/blog/wp-content/uploads/2016/03/032416_0449_Application1.png">
            <a:extLst>
              <a:ext uri="{FF2B5EF4-FFF2-40B4-BE49-F238E27FC236}">
                <a16:creationId xmlns:a16="http://schemas.microsoft.com/office/drawing/2014/main" id="{EC53F370-3C20-403B-B99D-587A40E49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3" y="2416844"/>
            <a:ext cx="6333839" cy="380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9C6150-993D-4B94-AD8E-AF5DE6B7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237" y="2411364"/>
            <a:ext cx="4419600" cy="37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4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Chrome </a:t>
            </a:r>
            <a:r>
              <a:rPr lang="pt-BR" dirty="0" err="1"/>
              <a:t>Developer</a:t>
            </a:r>
            <a:r>
              <a:rPr lang="pt-BR" dirty="0"/>
              <a:t> Tool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921E37-7FBB-4BD6-9DC5-9807ADB4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37" y="1764466"/>
            <a:ext cx="5904657" cy="4970586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FE121A94-2232-4FE6-9E2A-63A22E3663F7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Você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já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viu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tráfego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aplicação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Já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viu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tamanho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dos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arquivos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Você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minificação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Aperte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F12 do Chrome e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veja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marL="0" marR="0" lvl="1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97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Algumas Dicas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E121A94-2232-4FE6-9E2A-63A22E3663F7}"/>
              </a:ext>
            </a:extLst>
          </p:cNvPr>
          <p:cNvSpPr/>
          <p:nvPr/>
        </p:nvSpPr>
        <p:spPr>
          <a:xfrm>
            <a:off x="324464" y="982662"/>
            <a:ext cx="11638936" cy="55626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porque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seu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projeto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roda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bem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localmente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isto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irá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acontecer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nuvem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pt-BR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Otimize os recursos, </a:t>
            </a:r>
            <a:r>
              <a:rPr lang="pt-BR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minifique</a:t>
            </a:r>
            <a:r>
              <a:rPr lang="pt-BR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cuide do tamanho dos arquivos!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pt-BR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pt-BR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Cuide da qualidade do seu código, use ferramentas como </a:t>
            </a:r>
            <a:r>
              <a:rPr lang="pt-BR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SonarQube</a:t>
            </a:r>
            <a:endParaRPr lang="pt-BR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pt-BR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pt-BR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Utilize telemetria como um aliado, principalmente durante o desenvolvimento!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1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71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Links úteis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E121A94-2232-4FE6-9E2A-63A22E3663F7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https://docs.microsoft.com/pt-br/azure/redis-cache/cache-aspnet-session-state-provider </a:t>
            </a: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https://blogs.msdn.microsoft.com/fcatae/2010/10/05/como-usar-select-with-nolock-para-melhorar-a-performance/</a:t>
            </a: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http://carloscds.net/2014/09/dapperum-micro-orm-muito-interessante-2/</a:t>
            </a: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https://docs.microsoft.com/en-us/azure/application-insights/app-insights-platforms</a:t>
            </a: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http://rollbar.com</a:t>
            </a: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http://fabric.io</a:t>
            </a: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http://hockeyapp.net</a:t>
            </a: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lvl="1" indent="-342900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https://developers.google.com/web/fundamentals/performance/</a:t>
            </a:r>
          </a:p>
          <a:p>
            <a:pPr marL="0" lvl="1" defTabSz="754353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tabLst>
                <a:tab pos="60325" algn="l"/>
              </a:tabLst>
              <a:defRPr/>
            </a:pP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1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0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1171763"/>
            <a:ext cx="11638936" cy="512354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Qual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sua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primeira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reação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máquina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ruim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tem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melhorar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rede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tá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com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endParaRPr lang="en-US" sz="40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 internet do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cara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é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muito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lenta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Usuário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sabe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usar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aplicação</a:t>
            </a:r>
            <a:endParaRPr lang="en-US" sz="40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 mil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usuários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nunca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tinha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falado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isto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Na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minha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máquina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funciona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!!!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Cliente reclamando de lentidão...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41AA10-311A-41DA-8FD7-2AB911D1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637" y="228600"/>
            <a:ext cx="1909487" cy="2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3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49AE1-483D-4E4E-869A-A8A88064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450F68B-AA85-4AF1-9761-A8316EEDD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4884" y="4193622"/>
            <a:ext cx="6402388" cy="1828800"/>
          </a:xfrm>
        </p:spPr>
        <p:txBody>
          <a:bodyPr/>
          <a:lstStyle/>
          <a:p>
            <a:r>
              <a:rPr lang="en-US" dirty="0"/>
              <a:t>Carlos dos Santos</a:t>
            </a:r>
          </a:p>
          <a:p>
            <a:r>
              <a:rPr lang="en-US" sz="1800" dirty="0"/>
              <a:t>CDS Software</a:t>
            </a:r>
          </a:p>
          <a:p>
            <a:r>
              <a:rPr lang="en-US" sz="1800" dirty="0"/>
              <a:t>Microsoft MVP</a:t>
            </a:r>
          </a:p>
          <a:p>
            <a:r>
              <a:rPr lang="en-US" sz="1800" dirty="0"/>
              <a:t>Microsoft Regional Director</a:t>
            </a:r>
          </a:p>
          <a:p>
            <a:endParaRPr lang="en-US" sz="1800" dirty="0"/>
          </a:p>
          <a:p>
            <a:r>
              <a:rPr lang="en-US" sz="1800" dirty="0"/>
              <a:t>carlos@cds-software.com.br</a:t>
            </a:r>
          </a:p>
          <a:p>
            <a:r>
              <a:rPr lang="en-US" sz="1800" dirty="0">
                <a:hlinkClick r:id="rId2"/>
              </a:rPr>
              <a:t>www.cdsinformatica.com.br</a:t>
            </a:r>
            <a:r>
              <a:rPr lang="en-US" sz="1800" dirty="0"/>
              <a:t> </a:t>
            </a:r>
          </a:p>
          <a:p>
            <a:r>
              <a:rPr lang="en-US" sz="1800" dirty="0"/>
              <a:t>@</a:t>
            </a:r>
            <a:r>
              <a:rPr lang="en-US" sz="1800" dirty="0" err="1"/>
              <a:t>cdssoftware</a:t>
            </a:r>
            <a:endParaRPr lang="en-US" sz="1800" dirty="0"/>
          </a:p>
          <a:p>
            <a:r>
              <a:rPr lang="en-US" sz="1800" dirty="0">
                <a:hlinkClick r:id="rId3"/>
              </a:rPr>
              <a:t>www.carloscds.net</a:t>
            </a:r>
            <a:r>
              <a:rPr lang="en-US" sz="1800" dirty="0"/>
              <a:t>  </a:t>
            </a:r>
          </a:p>
          <a:p>
            <a:endParaRPr lang="en-US" sz="1800" dirty="0"/>
          </a:p>
        </p:txBody>
      </p:sp>
      <p:pic>
        <p:nvPicPr>
          <p:cNvPr id="9" name="Picture 2" descr="Resultado de imagem para logo mvp">
            <a:extLst>
              <a:ext uri="{FF2B5EF4-FFF2-40B4-BE49-F238E27FC236}">
                <a16:creationId xmlns:a16="http://schemas.microsoft.com/office/drawing/2014/main" id="{2F8F6385-A9AF-41DB-9A1F-9141AAC0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300" y="3833179"/>
            <a:ext cx="3159759" cy="12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A58214-4011-4AA6-B624-5E68F71CF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915" y="5402262"/>
            <a:ext cx="3394225" cy="9697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AB44F98-3C78-4097-BB40-21FBA04DF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5574" y="2066870"/>
            <a:ext cx="2477433" cy="16322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4AEEB58-9DB1-4936-BBDA-93BF1115B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574" y="152255"/>
            <a:ext cx="2818485" cy="15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1171763"/>
            <a:ext cx="11638936" cy="512354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Você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nã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faz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mínima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idéia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certo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40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sabe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quê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40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Simples…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Você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não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está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olhando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para a causa do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problema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Mas sabe qual é a verdade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020D78-AC78-4318-8E43-F23DF13F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134" y="228600"/>
            <a:ext cx="1905266" cy="221963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4F6588E-BFDD-4EA6-8803-28C8B09171F9}"/>
              </a:ext>
            </a:extLst>
          </p:cNvPr>
          <p:cNvSpPr txBox="1"/>
          <p:nvPr/>
        </p:nvSpPr>
        <p:spPr>
          <a:xfrm>
            <a:off x="3170237" y="6295306"/>
            <a:ext cx="561461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>
                <a:solidFill>
                  <a:srgbClr val="FFFF00"/>
                </a:solidFill>
              </a:rPr>
              <a:t>Sabe quando o médico diz que você tem “virose” ???</a:t>
            </a:r>
          </a:p>
        </p:txBody>
      </p:sp>
    </p:spTree>
    <p:extLst>
      <p:ext uri="{BB962C8B-B14F-4D97-AF65-F5344CB8AC3E}">
        <p14:creationId xmlns:p14="http://schemas.microsoft.com/office/powerpoint/2010/main" val="129326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1171763"/>
            <a:ext cx="11638936" cy="5123543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Diagnóstico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Telemetria</a:t>
            </a:r>
            <a:endParaRPr lang="en-US" sz="40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40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Profiler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40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Melhorar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seja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estudar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0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</a:t>
            </a:r>
            <a:r>
              <a:rPr lang="en-US" sz="40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!!!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E como fazer isto 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83E8EA-B9D1-4C19-A336-735AF7BE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134" y="228600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2188444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 quê você guarda na sessão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onde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está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armazenada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sessão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Está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na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memória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ou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em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um banco 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dados 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nã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for 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um banco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noSQL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mude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agora! Por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exemplo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Mongo,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RedisCache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real: 16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servidores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IIS com um banco de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sessão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 err="1"/>
              <a:t>Asp.Net</a:t>
            </a:r>
            <a:r>
              <a:rPr lang="pt-BR" dirty="0"/>
              <a:t> </a:t>
            </a:r>
            <a:r>
              <a:rPr lang="pt-BR" dirty="0" err="1"/>
              <a:t>Session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375CD8A-97C7-49B7-8E5B-8E32D0733B2D}"/>
              </a:ext>
            </a:extLst>
          </p:cNvPr>
          <p:cNvSpPr txBox="1"/>
          <p:nvPr/>
        </p:nvSpPr>
        <p:spPr>
          <a:xfrm>
            <a:off x="2484437" y="6392862"/>
            <a:ext cx="817961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https://docs.microsoft.com/pt-br/azure/redis-cache/cache-aspnet-session-state-provider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4A7431-80EA-451C-A123-7160C64F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38" y="4030662"/>
            <a:ext cx="5029200" cy="16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5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2B277DF7-9BCF-4FCF-AE83-3C0BD86009D4}"/>
              </a:ext>
            </a:extLst>
          </p:cNvPr>
          <p:cNvSpPr/>
          <p:nvPr/>
        </p:nvSpPr>
        <p:spPr>
          <a:xfrm>
            <a:off x="324464" y="982662"/>
            <a:ext cx="11638936" cy="914400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1" indent="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>
                <a:tab pos="60325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light" panose="020B0402040204020203" pitchFamily="34" charset="0"/>
                <a:cs typeface="Segoe UI Semilight" panose="020B0402040204020203" pitchFamily="34" charset="0"/>
              </a:rPr>
              <a:t>Visit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Já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viu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as queries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sua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aplicação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0" i="0" u="none" strike="noStrike" kern="0" cap="none" spc="0" normalizeH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executa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Já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analizou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 queries que o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seu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código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no ORM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estão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kern="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produzindo</a:t>
            </a:r>
            <a:r>
              <a:rPr lang="en-US" sz="2400" kern="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  <a:endParaRPr kumimoji="0" lang="en-US" sz="2400" b="0" i="0" u="none" strike="noStrike" kern="0" cap="none" spc="0" normalizeH="0" noProof="0" dirty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marR="0" lvl="1" indent="-285750" defTabSz="754353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>
                <a:tab pos="60325" algn="l"/>
              </a:tabLst>
              <a:defRPr/>
            </a:pPr>
            <a:endParaRPr lang="en-US" sz="2400" kern="0" baseline="0" dirty="0">
              <a:solidFill>
                <a:schemeClr val="bg2">
                  <a:lumMod val="20000"/>
                  <a:lumOff val="8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SQL Profiler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890D31-0732-4D1E-9AB2-B5F29127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2770081"/>
            <a:ext cx="4171429" cy="3238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23CA03-ED5B-406F-94A1-48C87CF2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55" y="3249967"/>
            <a:ext cx="5409524" cy="28380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AF1F7C-DD53-479E-80EB-D57FAAAB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086" y="2770081"/>
            <a:ext cx="4219048" cy="3523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4D02B9-0373-4C0B-A210-8F427A899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086" y="3251646"/>
            <a:ext cx="5266667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SQL – </a:t>
            </a:r>
            <a:r>
              <a:rPr lang="pt-BR" dirty="0" err="1"/>
              <a:t>Execution</a:t>
            </a:r>
            <a:r>
              <a:rPr lang="pt-BR" dirty="0"/>
              <a:t> </a:t>
            </a:r>
            <a:r>
              <a:rPr lang="pt-BR" dirty="0" err="1"/>
              <a:t>Plan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0901BB-7542-417A-824A-1F32BD9B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4" y="982663"/>
            <a:ext cx="10385324" cy="36720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468D1E-3953-42B1-A851-C0053CF36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967351"/>
            <a:ext cx="9037638" cy="44974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DD19288-8C13-4D45-8E3F-25FE0737C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14" y="1012391"/>
            <a:ext cx="11521439" cy="36576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15464D-2340-4028-A5B4-1B82522A0E21}"/>
              </a:ext>
            </a:extLst>
          </p:cNvPr>
          <p:cNvSpPr txBox="1"/>
          <p:nvPr/>
        </p:nvSpPr>
        <p:spPr>
          <a:xfrm>
            <a:off x="3627437" y="6316662"/>
            <a:ext cx="440556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>
                <a:solidFill>
                  <a:srgbClr val="FFFF00"/>
                </a:solidFill>
              </a:rPr>
              <a:t>Você está usando índices corretamente ?</a:t>
            </a:r>
          </a:p>
        </p:txBody>
      </p:sp>
    </p:spTree>
    <p:extLst>
      <p:ext uri="{BB962C8B-B14F-4D97-AF65-F5344CB8AC3E}">
        <p14:creationId xmlns:p14="http://schemas.microsoft.com/office/powerpoint/2010/main" val="37212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E8B47F-735E-4489-ABFB-3674137E85E7}"/>
              </a:ext>
            </a:extLst>
          </p:cNvPr>
          <p:cNvSpPr txBox="1">
            <a:spLocks/>
          </p:cNvSpPr>
          <p:nvPr/>
        </p:nvSpPr>
        <p:spPr>
          <a:xfrm>
            <a:off x="228599" y="228600"/>
            <a:ext cx="11734801" cy="6400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/>
              <a:t>SQL Azure </a:t>
            </a:r>
            <a:r>
              <a:rPr lang="pt-BR" dirty="0" err="1"/>
              <a:t>DataBase</a:t>
            </a:r>
            <a:r>
              <a:rPr lang="pt-BR" dirty="0"/>
              <a:t> – </a:t>
            </a:r>
            <a:r>
              <a:rPr lang="pt-BR" dirty="0" err="1"/>
              <a:t>Recomendations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16FF1F-2D41-4682-94AF-4FD33ADC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237" y="1135062"/>
            <a:ext cx="6928664" cy="55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10.xml><?xml version="1.0" encoding="utf-8"?>
<a:theme xmlns:a="http://schemas.openxmlformats.org/drawingml/2006/main" name="2_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48CC406-24DD-4783-95CB-AC7FC09E6033}"/>
    </a:ext>
  </a:extLst>
</a:theme>
</file>

<file path=ppt/theme/theme11.xml><?xml version="1.0" encoding="utf-8"?>
<a:theme xmlns:a="http://schemas.openxmlformats.org/drawingml/2006/main" name="2_MGXFY17 GS Template Light">
  <a:themeElements>
    <a:clrScheme name="MGX">
      <a:dk1>
        <a:srgbClr val="505050"/>
      </a:dk1>
      <a:lt1>
        <a:srgbClr val="FFFFFF"/>
      </a:lt1>
      <a:dk2>
        <a:srgbClr val="00188F"/>
      </a:dk2>
      <a:lt2>
        <a:srgbClr val="EAEAEA"/>
      </a:lt2>
      <a:accent1>
        <a:srgbClr val="00188F"/>
      </a:accent1>
      <a:accent2>
        <a:srgbClr val="0078D7"/>
      </a:accent2>
      <a:accent3>
        <a:srgbClr val="002050"/>
      </a:accent3>
      <a:accent4>
        <a:srgbClr val="505050"/>
      </a:accent4>
      <a:accent5>
        <a:srgbClr val="FFB900"/>
      </a:accent5>
      <a:accent6>
        <a:srgbClr val="BAD80A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GXFY17_GS_Template_v2.potx" id="{84453F01-C766-443D-9D6A-8EEA516D9643}" vid="{52B71C5B-B6DE-4A15-9242-AEE7AED8B9A6}"/>
    </a:ext>
  </a:extLst>
</a:theme>
</file>

<file path=ppt/theme/theme12.xml><?xml version="1.0" encoding="utf-8"?>
<a:theme xmlns:a="http://schemas.openxmlformats.org/drawingml/2006/main" name="1_Exec Retreat Template - Dark Gray">
  <a:themeElements>
    <a:clrScheme name="ER 2017 Dark 2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107C1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ec Retreat 2017 Template v03" id="{18E2FCB0-98EC-49FF-9AD9-264D5F303285}" vid="{BF3C684A-CF42-49A6-BC75-3BDB783F0B59}"/>
    </a:ext>
  </a:extLst>
</a:theme>
</file>

<file path=ppt/theme/theme13.xml><?xml version="1.0" encoding="utf-8"?>
<a:theme xmlns:a="http://schemas.openxmlformats.org/drawingml/2006/main" name="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1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15.xml><?xml version="1.0" encoding="utf-8"?>
<a:theme xmlns:a="http://schemas.openxmlformats.org/drawingml/2006/main" name="3_COLOR TEMPLATE">
  <a:themeElements>
    <a:clrScheme name="MSVID Dark Blue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B4009E"/>
      </a:accent2>
      <a:accent3>
        <a:srgbClr val="0078D7"/>
      </a:accent3>
      <a:accent4>
        <a:srgbClr val="5C2D91"/>
      </a:accent4>
      <a:accent5>
        <a:srgbClr val="008272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1.potx" id="{D492926E-EC08-4AFD-807A-4127C70CFD99}" vid="{448CC406-24DD-4783-95CB-AC7FC09E6033}"/>
    </a:ext>
  </a:extLst>
</a:theme>
</file>

<file path=ppt/theme/theme16.xml><?xml version="1.0" encoding="utf-8"?>
<a:theme xmlns:a="http://schemas.openxmlformats.org/drawingml/2006/main" name="2_USETHIS_1_6-50001_WPC 2016 Keynote Template">
  <a:themeElements>
    <a:clrScheme name="Custom 2">
      <a:dk1>
        <a:srgbClr val="323232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78D7"/>
      </a:accent2>
      <a:accent3>
        <a:srgbClr val="002050"/>
      </a:accent3>
      <a:accent4>
        <a:srgbClr val="32145A"/>
      </a:accent4>
      <a:accent5>
        <a:srgbClr val="B4009E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_2016_Keynote_16x9_Template_final" id="{E85712C3-8B1E-400D-9829-4AEF54889F3A}" vid="{D2EA5704-0536-4342-A8F5-1DFFC4917057}"/>
    </a:ext>
  </a:extLst>
</a:theme>
</file>

<file path=ppt/theme/theme17.xml><?xml version="1.0" encoding="utf-8"?>
<a:theme xmlns:a="http://schemas.openxmlformats.org/drawingml/2006/main" name="Microsoft AzureCon 2015 Template - Color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FT_AzureCon_2015_Template_v03" id="{4715AF1A-5204-4C1D-AE3F-AB18B0EACD86}" vid="{142F58D1-7453-4167-8D3B-22E918ED6251}"/>
    </a:ext>
  </a:extLst>
</a:theme>
</file>

<file path=ppt/theme/theme18.xml><?xml version="1.0" encoding="utf-8"?>
<a:theme xmlns:a="http://schemas.openxmlformats.org/drawingml/2006/main" name="1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7C70E2A4-8980-409D-AC1F-E29167836A69}"/>
    </a:ext>
  </a:extLst>
</a:theme>
</file>

<file path=ppt/theme/theme19.xml><?xml version="1.0" encoding="utf-8"?>
<a:theme xmlns:a="http://schemas.openxmlformats.org/drawingml/2006/main" name="2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06FBAB65-A9D9-4EC4-8519-C553F3EA738E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D138E69B-724A-4446-A2DA-FF3B08B1663E}"/>
    </a:ext>
  </a:extLst>
</a:theme>
</file>

<file path=ppt/theme/theme20.xml><?xml version="1.0" encoding="utf-8"?>
<a:theme xmlns:a="http://schemas.openxmlformats.org/drawingml/2006/main" name="2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7C70E2A4-8980-409D-AC1F-E29167836A69}"/>
    </a:ext>
  </a:extLst>
</a:theme>
</file>

<file path=ppt/theme/theme21.xml><?xml version="1.0" encoding="utf-8"?>
<a:theme xmlns:a="http://schemas.openxmlformats.org/drawingml/2006/main" name="3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06FBAB65-A9D9-4EC4-8519-C553F3EA738E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4.xml><?xml version="1.0" encoding="utf-8"?>
<a:theme xmlns:a="http://schemas.openxmlformats.org/drawingml/2006/main" name="5-50057_TechSummit_FY17_Light">
  <a:themeElements>
    <a:clrScheme name="Microsoft Tech Summit v03">
      <a:dk1>
        <a:srgbClr val="161616"/>
      </a:dk1>
      <a:lt1>
        <a:srgbClr val="FFFFFF"/>
      </a:lt1>
      <a:dk2>
        <a:srgbClr val="00188F"/>
      </a:dk2>
      <a:lt2>
        <a:srgbClr val="F8F8F8"/>
      </a:lt2>
      <a:accent1>
        <a:srgbClr val="0078D7"/>
      </a:accent1>
      <a:accent2>
        <a:srgbClr val="00BCF2"/>
      </a:accent2>
      <a:accent3>
        <a:srgbClr val="D73B01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_FY17_16x9_Template.potx" id="{0F38E6BD-6271-4EAD-8421-BBD1CAF81882}" vid="{5FDA26A8-DCBA-42BE-8369-1ED889D074FE}"/>
    </a:ext>
  </a:extLst>
</a:theme>
</file>

<file path=ppt/theme/theme5.xml><?xml version="1.0" encoding="utf-8"?>
<a:theme xmlns:a="http://schemas.openxmlformats.org/drawingml/2006/main" name="Connect_2016_Template_Light">
  <a:themeElements>
    <a:clrScheme name="Custom 5">
      <a:dk1>
        <a:srgbClr val="505050"/>
      </a:dk1>
      <a:lt1>
        <a:srgbClr val="FFFFFF"/>
      </a:lt1>
      <a:dk2>
        <a:srgbClr val="5C2D91"/>
      </a:dk2>
      <a:lt2>
        <a:srgbClr val="FFFFFF"/>
      </a:lt2>
      <a:accent1>
        <a:srgbClr val="5C2D91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6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7.xml><?xml version="1.0" encoding="utf-8"?>
<a:theme xmlns:a="http://schemas.openxmlformats.org/drawingml/2006/main" name="Exec Retreat Template - Dark Gray">
  <a:themeElements>
    <a:clrScheme name="ER 2017 Dark 2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AD80A"/>
      </a:accent4>
      <a:accent5>
        <a:srgbClr val="107C1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xec Retreat 2017 Template v03" id="{18E2FCB0-98EC-49FF-9AD9-264D5F303285}" vid="{BF3C684A-CF42-49A6-BC75-3BDB783F0B59}"/>
    </a:ext>
  </a:extLst>
</a:theme>
</file>

<file path=ppt/theme/theme8.xml><?xml version="1.0" encoding="utf-8"?>
<a:theme xmlns:a="http://schemas.openxmlformats.org/drawingml/2006/main" name="Azure_Tour_2015_TEMPLATE">
  <a:themeElements>
    <a:clrScheme name="MSVI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32145A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33DE3FA-4ADE-4533-AABA-2C70F8EE952B}" vid="{78FAE8E9-9DFD-4C39-B3B2-274A43131B09}"/>
    </a:ext>
  </a:extLst>
</a:theme>
</file>

<file path=ppt/theme/theme9.xml><?xml version="1.0" encoding="utf-8"?>
<a:theme xmlns:a="http://schemas.openxmlformats.org/drawingml/2006/main" name="USETHIS_1_6-50001_WPC 2016 Keynote Template">
  <a:themeElements>
    <a:clrScheme name="Custom 2">
      <a:dk1>
        <a:srgbClr val="323232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78D7"/>
      </a:accent2>
      <a:accent3>
        <a:srgbClr val="002050"/>
      </a:accent3>
      <a:accent4>
        <a:srgbClr val="32145A"/>
      </a:accent4>
      <a:accent5>
        <a:srgbClr val="B4009E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_2016_Keynote_16x9_Template_final" id="{E85712C3-8B1E-400D-9829-4AEF54889F3A}" vid="{D2EA5704-0536-4342-A8F5-1DFFC491705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_ip_UnifiedCompliancePolicyUIAction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d12e2661e9634d9aa98bbb375f31aced>
    <Event_x0020_Start_x0020_Date xmlns="01c77077-aee4-4b5f-bd4e-9cd40a6fff29">2017-05-10T07:00:00+00:00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iaa5f83406f94009a0f6a3e890699ff7>
    <External_x0020_Speaker xmlns="01c77077-aee4-4b5f-bd4e-9cd40a6fff29" xsi:nil="true"/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 xsi:nil="true"/>
    <fc15c16204564de583b4c942b10d19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developers</TermName>
          <TermId xmlns="http://schemas.microsoft.com/office/infopath/2007/PartnerControls">8e4a08dc-5d95-4156-ab65-f22579a1592a</TermId>
        </TermInfo>
      </Terms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_ip_UnifiedCompliancePolicyProperties xmlns="http://schemas.microsoft.com/sharepoint/v3" xsi:nil="true"/>
    <Session_x0020_Code xmlns="01c77077-aee4-4b5f-bd4e-9cd40a6fff29" xsi:nil="true"/>
    <Event_x0020_End_x0020_Date xmlns="01c77077-aee4-4b5f-bd4e-9cd40a6fff29">2017-05-12T07:00:00+00:00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NumberofDownloads xmlns="230e9df3-be65-4c73-a93b-d1236ebd677e" xsi:nil="true"/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2017</TermName>
          <TermId xmlns="http://schemas.microsoft.com/office/infopath/2007/PartnerControls">0407fc0d-d203-4d0a-848e-0398e286e7e2</TermId>
        </TermInfo>
      </Terms>
    </TaxKeywordTaxHTField>
    <TaxCatchAll xmlns="230e9df3-be65-4c73-a93b-d1236ebd677e">
      <Value>47</Value>
      <Value>53</Value>
      <Value>52</Value>
      <Value>316</Value>
      <Value>315</Value>
    </TaxCatchAl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6" ma:contentTypeDescription="" ma:contentTypeScope="" ma:versionID="d383a91d1b86d4650368c84defa1a2c1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2cfdfd5a193d92c0d7e2d70576dfb5fb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01c77077-aee4-4b5f-bd4e-9cd40a6fff29"/>
    <ds:schemaRef ds:uri="8ff673fc-3231-4e3a-893b-6d7f7cd32766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8956B-D258-40C7-8C24-091EC53E3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Microsoft_Build2017_Template</Template>
  <TotalTime>10217</TotalTime>
  <Words>846</Words>
  <Application>Microsoft Office PowerPoint</Application>
  <PresentationFormat>Personalizar</PresentationFormat>
  <Paragraphs>184</Paragraphs>
  <Slides>30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21</vt:i4>
      </vt:variant>
      <vt:variant>
        <vt:lpstr>Títulos de slides</vt:lpstr>
      </vt:variant>
      <vt:variant>
        <vt:i4>30</vt:i4>
      </vt:variant>
    </vt:vector>
  </HeadingPairs>
  <TitlesOfParts>
    <vt:vector size="56" baseType="lpstr">
      <vt:lpstr>Arial</vt:lpstr>
      <vt:lpstr>Segoe UI</vt:lpstr>
      <vt:lpstr>Segoe UI Light</vt:lpstr>
      <vt:lpstr>Segoe UI Semilight</vt:lpstr>
      <vt:lpstr>Wingdings</vt:lpstr>
      <vt:lpstr>5-50111_Build 2017_LIGHT GRAY TEMPLATE</vt:lpstr>
      <vt:lpstr>5-50111_Build 2017_DARK GRAY TEMPLATE</vt:lpstr>
      <vt:lpstr>1_WHITE TEMPLATE</vt:lpstr>
      <vt:lpstr>5-50057_TechSummit_FY17_Light</vt:lpstr>
      <vt:lpstr>Connect_2016_Template_Light</vt:lpstr>
      <vt:lpstr>1_5-50111_Build 2017_LIGHT GRAY TEMPLATE</vt:lpstr>
      <vt:lpstr>Exec Retreat Template - Dark Gray</vt:lpstr>
      <vt:lpstr>Azure_Tour_2015_TEMPLATE</vt:lpstr>
      <vt:lpstr>USETHIS_1_6-50001_WPC 2016 Keynote Template</vt:lpstr>
      <vt:lpstr>2_COLOR TEMPLATE</vt:lpstr>
      <vt:lpstr>2_MGXFY17 GS Template Light</vt:lpstr>
      <vt:lpstr>1_Exec Retreat Template - Dark Gray</vt:lpstr>
      <vt:lpstr>BUILD CHARCOAL BACKGROUND</vt:lpstr>
      <vt:lpstr>1_BUILD CHARCOAL BACKGROUND</vt:lpstr>
      <vt:lpstr>3_COLOR TEMPLATE</vt:lpstr>
      <vt:lpstr>2_USETHIS_1_6-50001_WPC 2016 Keynote Template</vt:lpstr>
      <vt:lpstr>Microsoft AzureCon 2015 Template - Color</vt:lpstr>
      <vt:lpstr>1_5-50111_Build 2017_DARK GRAY TEMPLATE</vt:lpstr>
      <vt:lpstr>2_5-50111_Build 2017_LIGHT GRAY TEMPLATE</vt:lpstr>
      <vt:lpstr>2_5-50111_Build 2017_DARK GRAY TEMPLATE</vt:lpstr>
      <vt:lpstr>3_5-50111_Build 2017_LIGHT GRAY TEMPLATE</vt:lpstr>
      <vt:lpstr>Você se preocupa com Performance ou é sempre Problema da Infra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Build 2017</dc:subject>
  <dc:creator>Mary Corrales-Diaz</dc:creator>
  <cp:keywords>Microsoft Build 2017</cp:keywords>
  <dc:description>Template: Mitchell Derrey, Silver Fox Productions_x000d_
Formatting: _x000d_
Audience Type:</dc:description>
  <cp:lastModifiedBy>Carlos dos Santos</cp:lastModifiedBy>
  <cp:revision>457</cp:revision>
  <dcterms:created xsi:type="dcterms:W3CDTF">2017-04-03T03:45:43Z</dcterms:created>
  <dcterms:modified xsi:type="dcterms:W3CDTF">2019-11-09T19:09:24Z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ameliam@microsoft.com</vt:lpwstr>
  </property>
  <property fmtid="{D5CDD505-2E9C-101B-9397-08002B2CF9AE}" pid="18" name="MSIP_Label_f42aa342-8706-4288-bd11-ebb85995028c_SetDate">
    <vt:lpwstr>2017-04-28T09:07:01.0392302-07:00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